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Ex2.xml" ContentType="application/vnd.ms-office.chartex+xml"/>
  <Override PartName="/ppt/charts/style7.xml" ContentType="application/vnd.ms-office.chartstyle+xml"/>
  <Override PartName="/ppt/charts/colors7.xml" ContentType="application/vnd.ms-office.chartcolorstyl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77"/>
  </p:notesMasterIdLst>
  <p:sldIdLst>
    <p:sldId id="258" r:id="rId2"/>
    <p:sldId id="455" r:id="rId3"/>
    <p:sldId id="449" r:id="rId4"/>
    <p:sldId id="405" r:id="rId5"/>
    <p:sldId id="380" r:id="rId6"/>
    <p:sldId id="383" r:id="rId7"/>
    <p:sldId id="385" r:id="rId8"/>
    <p:sldId id="386" r:id="rId9"/>
    <p:sldId id="388" r:id="rId10"/>
    <p:sldId id="389" r:id="rId11"/>
    <p:sldId id="403" r:id="rId12"/>
    <p:sldId id="328" r:id="rId13"/>
    <p:sldId id="402" r:id="rId14"/>
    <p:sldId id="450" r:id="rId15"/>
    <p:sldId id="360" r:id="rId16"/>
    <p:sldId id="395" r:id="rId17"/>
    <p:sldId id="399" r:id="rId18"/>
    <p:sldId id="401" r:id="rId19"/>
    <p:sldId id="451" r:id="rId20"/>
    <p:sldId id="410" r:id="rId21"/>
    <p:sldId id="350" r:id="rId22"/>
    <p:sldId id="423" r:id="rId23"/>
    <p:sldId id="424" r:id="rId24"/>
    <p:sldId id="425" r:id="rId25"/>
    <p:sldId id="409" r:id="rId26"/>
    <p:sldId id="445" r:id="rId27"/>
    <p:sldId id="446" r:id="rId28"/>
    <p:sldId id="422" r:id="rId29"/>
    <p:sldId id="452" r:id="rId30"/>
    <p:sldId id="412" r:id="rId31"/>
    <p:sldId id="414" r:id="rId32"/>
    <p:sldId id="367" r:id="rId33"/>
    <p:sldId id="426" r:id="rId34"/>
    <p:sldId id="372" r:id="rId35"/>
    <p:sldId id="373" r:id="rId36"/>
    <p:sldId id="369" r:id="rId37"/>
    <p:sldId id="397" r:id="rId38"/>
    <p:sldId id="398" r:id="rId39"/>
    <p:sldId id="375" r:id="rId40"/>
    <p:sldId id="427" r:id="rId41"/>
    <p:sldId id="453" r:id="rId42"/>
    <p:sldId id="413" r:id="rId43"/>
    <p:sldId id="415" r:id="rId44"/>
    <p:sldId id="371" r:id="rId45"/>
    <p:sldId id="428" r:id="rId46"/>
    <p:sldId id="378" r:id="rId47"/>
    <p:sldId id="377" r:id="rId48"/>
    <p:sldId id="379" r:id="rId49"/>
    <p:sldId id="429" r:id="rId50"/>
    <p:sldId id="454" r:id="rId51"/>
    <p:sldId id="390" r:id="rId52"/>
    <p:sldId id="447" r:id="rId53"/>
    <p:sldId id="391" r:id="rId54"/>
    <p:sldId id="393" r:id="rId55"/>
    <p:sldId id="448" r:id="rId56"/>
    <p:sldId id="394" r:id="rId57"/>
    <p:sldId id="420" r:id="rId58"/>
    <p:sldId id="269" r:id="rId59"/>
    <p:sldId id="456" r:id="rId60"/>
    <p:sldId id="294" r:id="rId61"/>
    <p:sldId id="430" r:id="rId62"/>
    <p:sldId id="431" r:id="rId63"/>
    <p:sldId id="432" r:id="rId64"/>
    <p:sldId id="442" r:id="rId65"/>
    <p:sldId id="443" r:id="rId66"/>
    <p:sldId id="444" r:id="rId67"/>
    <p:sldId id="434" r:id="rId68"/>
    <p:sldId id="435" r:id="rId69"/>
    <p:sldId id="436" r:id="rId70"/>
    <p:sldId id="437" r:id="rId71"/>
    <p:sldId id="438" r:id="rId72"/>
    <p:sldId id="439" r:id="rId73"/>
    <p:sldId id="440" r:id="rId74"/>
    <p:sldId id="441" r:id="rId75"/>
    <p:sldId id="433"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AFBFA"/>
    <a:srgbClr val="EDF7FD"/>
    <a:srgbClr val="EDFCF4"/>
    <a:srgbClr val="DFF9FB"/>
    <a:srgbClr val="CDEDF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47"/>
    <p:restoredTop sz="95058"/>
  </p:normalViewPr>
  <p:slideViewPr>
    <p:cSldViewPr snapToGrid="0">
      <p:cViewPr varScale="1">
        <p:scale>
          <a:sx n="110" d="100"/>
          <a:sy n="110" d="100"/>
        </p:scale>
        <p:origin x="184" y="496"/>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Users/kd-kojima/Documents/bac_thesis/&#21330;&#35542;&#30330;&#34920;&#20250;/make_fig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d-kojima/Documents/bac_thesis/&#21330;&#35542;&#30330;&#34920;&#20250;/make_fig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kd-kojima/Documents/bac_thesis/&#21330;&#35542;&#30330;&#34920;&#20250;/make_fig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kd-kojima/Documents/bac_thesis/&#21330;&#35542;&#30330;&#34920;&#20250;/make_fig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kd-kojima/Documents/bac_thesis/&#21330;&#35542;&#30330;&#34920;&#20250;/make_figs.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Users/kd-kojima/Documents/bac_thesis/&#21330;&#35542;&#30330;&#34920;&#20250;/make_figs.xlsx"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Users/kd-kojima/Documents/bac_thesis/&#21330;&#35542;&#30330;&#34920;&#20250;/make_fig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Users/kd-kojima/Documents/bac_thesis/&#21330;&#35542;&#30330;&#34920;&#20250;/make_fi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t1_ipar!$D$1</c:f>
              <c:strCache>
                <c:ptCount val="1"/>
                <c:pt idx="0">
                  <c:v>slipping</c:v>
                </c:pt>
              </c:strCache>
            </c:strRef>
          </c:tx>
          <c:spPr>
            <a:solidFill>
              <a:schemeClr val="bg2">
                <a:lumMod val="90000"/>
              </a:schemeClr>
            </a:solidFill>
            <a:ln>
              <a:noFill/>
            </a:ln>
            <a:effectLst/>
          </c:spPr>
          <c:invertIfNegative val="0"/>
          <c:dPt>
            <c:idx val="2"/>
            <c:invertIfNegative val="0"/>
            <c:bubble3D val="0"/>
            <c:spPr>
              <a:solidFill>
                <a:schemeClr val="accent5"/>
              </a:solidFill>
              <a:ln>
                <a:noFill/>
              </a:ln>
              <a:effectLst/>
            </c:spPr>
            <c:extLst>
              <c:ext xmlns:c16="http://schemas.microsoft.com/office/drawing/2014/chart" uri="{C3380CC4-5D6E-409C-BE32-E72D297353CC}">
                <c16:uniqueId val="{00000001-A5EB-E348-B9AB-FFE67569EAC5}"/>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2-A5EB-E348-B9AB-FFE67569EAC5}"/>
              </c:ext>
            </c:extLst>
          </c:dPt>
          <c:dPt>
            <c:idx val="9"/>
            <c:invertIfNegative val="0"/>
            <c:bubble3D val="0"/>
            <c:spPr>
              <a:solidFill>
                <a:schemeClr val="accent5"/>
              </a:solidFill>
              <a:ln>
                <a:noFill/>
              </a:ln>
              <a:effectLst/>
            </c:spPr>
            <c:extLst>
              <c:ext xmlns:c16="http://schemas.microsoft.com/office/drawing/2014/chart" uri="{C3380CC4-5D6E-409C-BE32-E72D297353CC}">
                <c16:uniqueId val="{00000003-A5EB-E348-B9AB-FFE67569EAC5}"/>
              </c:ext>
            </c:extLst>
          </c:dPt>
          <c:errBars>
            <c:errBarType val="both"/>
            <c:errValType val="cust"/>
            <c:noEndCap val="0"/>
            <c:plus>
              <c:numRef>
                <c:f>t1_ipar!$E$2:$E$15</c:f>
                <c:numCache>
                  <c:formatCode>General</c:formatCode>
                  <c:ptCount val="14"/>
                  <c:pt idx="0">
                    <c:v>6.3112793652198004E-2</c:v>
                  </c:pt>
                  <c:pt idx="1">
                    <c:v>8.6165781161051697E-2</c:v>
                  </c:pt>
                  <c:pt idx="2">
                    <c:v>9.1803318010906299E-2</c:v>
                  </c:pt>
                  <c:pt idx="3">
                    <c:v>7.3420426066730396E-2</c:v>
                  </c:pt>
                  <c:pt idx="4">
                    <c:v>6.5541922627114196E-2</c:v>
                  </c:pt>
                  <c:pt idx="5">
                    <c:v>9.8641637845021904E-2</c:v>
                  </c:pt>
                  <c:pt idx="6">
                    <c:v>0.11182958423674599</c:v>
                  </c:pt>
                  <c:pt idx="7">
                    <c:v>5.9450691634803703E-2</c:v>
                  </c:pt>
                  <c:pt idx="8">
                    <c:v>6.4603362295600403E-2</c:v>
                  </c:pt>
                  <c:pt idx="9">
                    <c:v>4.9161471000805097E-2</c:v>
                  </c:pt>
                  <c:pt idx="10">
                    <c:v>0.10685487289213801</c:v>
                  </c:pt>
                  <c:pt idx="11">
                    <c:v>0.141111745933372</c:v>
                  </c:pt>
                  <c:pt idx="12">
                    <c:v>8.6498460362601101E-2</c:v>
                  </c:pt>
                  <c:pt idx="13">
                    <c:v>7.8751344535863396E-2</c:v>
                  </c:pt>
                </c:numCache>
              </c:numRef>
            </c:plus>
            <c:minus>
              <c:numRef>
                <c:f>t1_ipar!$E$2:$E$15</c:f>
                <c:numCache>
                  <c:formatCode>General</c:formatCode>
                  <c:ptCount val="14"/>
                  <c:pt idx="0">
                    <c:v>6.3112793652198004E-2</c:v>
                  </c:pt>
                  <c:pt idx="1">
                    <c:v>8.6165781161051697E-2</c:v>
                  </c:pt>
                  <c:pt idx="2">
                    <c:v>9.1803318010906299E-2</c:v>
                  </c:pt>
                  <c:pt idx="3">
                    <c:v>7.3420426066730396E-2</c:v>
                  </c:pt>
                  <c:pt idx="4">
                    <c:v>6.5541922627114196E-2</c:v>
                  </c:pt>
                  <c:pt idx="5">
                    <c:v>9.8641637845021904E-2</c:v>
                  </c:pt>
                  <c:pt idx="6">
                    <c:v>0.11182958423674599</c:v>
                  </c:pt>
                  <c:pt idx="7">
                    <c:v>5.9450691634803703E-2</c:v>
                  </c:pt>
                  <c:pt idx="8">
                    <c:v>6.4603362295600403E-2</c:v>
                  </c:pt>
                  <c:pt idx="9">
                    <c:v>4.9161471000805097E-2</c:v>
                  </c:pt>
                  <c:pt idx="10">
                    <c:v>0.10685487289213801</c:v>
                  </c:pt>
                  <c:pt idx="11">
                    <c:v>0.141111745933372</c:v>
                  </c:pt>
                  <c:pt idx="12">
                    <c:v>8.6498460362601101E-2</c:v>
                  </c:pt>
                  <c:pt idx="13">
                    <c:v>7.8751344535863396E-2</c:v>
                  </c:pt>
                </c:numCache>
              </c:numRef>
            </c:minus>
            <c:spPr>
              <a:noFill/>
              <a:ln w="12700" cap="flat" cmpd="sng" algn="ctr">
                <a:solidFill>
                  <a:schemeClr val="tx1">
                    <a:lumMod val="65000"/>
                    <a:lumOff val="35000"/>
                  </a:schemeClr>
                </a:solidFill>
                <a:round/>
              </a:ln>
              <a:effectLst/>
            </c:spPr>
          </c:errBars>
          <c:cat>
            <c:strRef>
              <c:f>t1_ipar!$A$2:$A$15</c:f>
              <c:strCache>
                <c:ptCount val="14"/>
                <c:pt idx="0">
                  <c:v>Q1</c:v>
                </c:pt>
                <c:pt idx="1">
                  <c:v>Q2</c:v>
                </c:pt>
                <c:pt idx="2">
                  <c:v>Q3</c:v>
                </c:pt>
                <c:pt idx="3">
                  <c:v>Q4</c:v>
                </c:pt>
                <c:pt idx="4">
                  <c:v>Q5</c:v>
                </c:pt>
                <c:pt idx="5">
                  <c:v>Q6</c:v>
                </c:pt>
                <c:pt idx="6">
                  <c:v>Q7</c:v>
                </c:pt>
                <c:pt idx="7">
                  <c:v>Q8</c:v>
                </c:pt>
                <c:pt idx="8">
                  <c:v>Q9</c:v>
                </c:pt>
                <c:pt idx="9">
                  <c:v>Q10</c:v>
                </c:pt>
                <c:pt idx="10">
                  <c:v>Q11</c:v>
                </c:pt>
                <c:pt idx="11">
                  <c:v>Q12</c:v>
                </c:pt>
                <c:pt idx="12">
                  <c:v>Q13</c:v>
                </c:pt>
                <c:pt idx="13">
                  <c:v>Q14</c:v>
                </c:pt>
              </c:strCache>
            </c:strRef>
          </c:cat>
          <c:val>
            <c:numRef>
              <c:f>t1_ipar!$D$2:$D$15</c:f>
              <c:numCache>
                <c:formatCode>General</c:formatCode>
                <c:ptCount val="14"/>
                <c:pt idx="0">
                  <c:v>9.6459883062000706E-2</c:v>
                </c:pt>
                <c:pt idx="1">
                  <c:v>0.67456994890227895</c:v>
                </c:pt>
                <c:pt idx="2">
                  <c:v>0.79140741226828604</c:v>
                </c:pt>
                <c:pt idx="3">
                  <c:v>0.14962553327368699</c:v>
                </c:pt>
                <c:pt idx="4">
                  <c:v>0.105308100212658</c:v>
                </c:pt>
                <c:pt idx="5">
                  <c:v>0.52492423421133005</c:v>
                </c:pt>
                <c:pt idx="6">
                  <c:v>0.50466028120488204</c:v>
                </c:pt>
                <c:pt idx="7">
                  <c:v>7.0818776099335498E-2</c:v>
                </c:pt>
                <c:pt idx="8">
                  <c:v>0.85664355843204298</c:v>
                </c:pt>
                <c:pt idx="9">
                  <c:v>0.91907266922265995</c:v>
                </c:pt>
                <c:pt idx="10">
                  <c:v>0.57741981141391197</c:v>
                </c:pt>
                <c:pt idx="11">
                  <c:v>0.20727066082422699</c:v>
                </c:pt>
                <c:pt idx="12">
                  <c:v>0.60301373008907</c:v>
                </c:pt>
                <c:pt idx="13">
                  <c:v>0.69571737688680602</c:v>
                </c:pt>
              </c:numCache>
            </c:numRef>
          </c:val>
          <c:extLst>
            <c:ext xmlns:c16="http://schemas.microsoft.com/office/drawing/2014/chart" uri="{C3380CC4-5D6E-409C-BE32-E72D297353CC}">
              <c16:uniqueId val="{00000000-A5EB-E348-B9AB-FFE67569EAC5}"/>
            </c:ext>
          </c:extLst>
        </c:ser>
        <c:dLbls>
          <c:showLegendKey val="0"/>
          <c:showVal val="0"/>
          <c:showCatName val="0"/>
          <c:showSerName val="0"/>
          <c:showPercent val="0"/>
          <c:showBubbleSize val="0"/>
        </c:dLbls>
        <c:gapWidth val="50"/>
        <c:overlap val="-25"/>
        <c:axId val="1522040608"/>
        <c:axId val="1521882880"/>
      </c:barChart>
      <c:catAx>
        <c:axId val="1522040608"/>
        <c:scaling>
          <c:orientation val="minMax"/>
        </c:scaling>
        <c:delete val="1"/>
        <c:axPos val="b"/>
        <c:numFmt formatCode="General" sourceLinked="1"/>
        <c:majorTickMark val="none"/>
        <c:minorTickMark val="none"/>
        <c:tickLblPos val="nextTo"/>
        <c:crossAx val="1521882880"/>
        <c:crosses val="autoZero"/>
        <c:auto val="1"/>
        <c:lblAlgn val="ctr"/>
        <c:lblOffset val="100"/>
        <c:noMultiLvlLbl val="0"/>
      </c:catAx>
      <c:valAx>
        <c:axId val="1521882880"/>
        <c:scaling>
          <c:orientation val="minMax"/>
          <c:max val="1"/>
        </c:scaling>
        <c:delete val="0"/>
        <c:axPos val="l"/>
        <c:majorGridlines>
          <c:spPr>
            <a:ln w="9525" cap="flat" cmpd="sng" algn="ctr">
              <a:solidFill>
                <a:schemeClr val="bg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ja-JP"/>
          </a:p>
        </c:txPr>
        <c:crossAx val="1522040608"/>
        <c:crosses val="autoZero"/>
        <c:crossBetween val="between"/>
        <c:majorUnit val="0.5"/>
      </c:valAx>
      <c:spPr>
        <a:noFill/>
        <a:ln>
          <a:noFill/>
        </a:ln>
        <a:effectLst/>
      </c:spPr>
    </c:plotArea>
    <c:plotVisOnly val="1"/>
    <c:dispBlanksAs val="gap"/>
    <c:showDLblsOverMax val="0"/>
  </c:chart>
  <c:spPr>
    <a:noFill/>
    <a:ln>
      <a:noFill/>
    </a:ln>
    <a:effectLst/>
  </c:spPr>
  <c:txPr>
    <a:bodyPr/>
    <a:lstStyle/>
    <a:p>
      <a:pPr>
        <a:defRPr>
          <a:solidFill>
            <a:schemeClr val="tx1"/>
          </a:solidFill>
          <a:latin typeface="Segoe UI" panose="020B0502040204020203" pitchFamily="34" charset="0"/>
          <a:cs typeface="Segoe UI" panose="020B0502040204020203" pitchFamily="34" charset="0"/>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t1_pcorr!$E$1</c:f>
              <c:strCache>
                <c:ptCount val="1"/>
                <c:pt idx="0">
                  <c:v>難易度</c:v>
                </c:pt>
              </c:strCache>
            </c:strRef>
          </c:tx>
          <c:spPr>
            <a:solidFill>
              <a:schemeClr val="bg2">
                <a:lumMod val="90000"/>
              </a:schemeClr>
            </a:solidFill>
            <a:ln>
              <a:noFill/>
            </a:ln>
            <a:effectLst/>
          </c:spPr>
          <c:invertIfNegative val="0"/>
          <c:dPt>
            <c:idx val="2"/>
            <c:invertIfNegative val="0"/>
            <c:bubble3D val="0"/>
            <c:spPr>
              <a:solidFill>
                <a:schemeClr val="accent5"/>
              </a:solidFill>
              <a:ln>
                <a:noFill/>
              </a:ln>
              <a:effectLst/>
            </c:spPr>
            <c:extLst>
              <c:ext xmlns:c16="http://schemas.microsoft.com/office/drawing/2014/chart" uri="{C3380CC4-5D6E-409C-BE32-E72D297353CC}">
                <c16:uniqueId val="{00000001-8B8F-6C47-A521-3F140DD2699D}"/>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2-8B8F-6C47-A521-3F140DD2699D}"/>
              </c:ext>
            </c:extLst>
          </c:dPt>
          <c:dPt>
            <c:idx val="9"/>
            <c:invertIfNegative val="0"/>
            <c:bubble3D val="0"/>
            <c:spPr>
              <a:solidFill>
                <a:schemeClr val="accent5"/>
              </a:solidFill>
              <a:ln>
                <a:noFill/>
              </a:ln>
              <a:effectLst/>
            </c:spPr>
            <c:extLst>
              <c:ext xmlns:c16="http://schemas.microsoft.com/office/drawing/2014/chart" uri="{C3380CC4-5D6E-409C-BE32-E72D297353CC}">
                <c16:uniqueId val="{00000003-8B8F-6C47-A521-3F140DD2699D}"/>
              </c:ext>
            </c:extLst>
          </c:dPt>
          <c:cat>
            <c:numRef>
              <c:f>t1_pcorr!$A$2:$A$15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t1_pcorr!$E$2:$E$15</c:f>
              <c:numCache>
                <c:formatCode>General</c:formatCode>
                <c:ptCount val="14"/>
                <c:pt idx="0">
                  <c:v>0.36065574</c:v>
                </c:pt>
                <c:pt idx="1">
                  <c:v>0.81967213000000005</c:v>
                </c:pt>
                <c:pt idx="2">
                  <c:v>0.90163934000000001</c:v>
                </c:pt>
                <c:pt idx="3">
                  <c:v>0.45901639000000005</c:v>
                </c:pt>
                <c:pt idx="4">
                  <c:v>0.31147541000000001</c:v>
                </c:pt>
                <c:pt idx="5">
                  <c:v>0.70491802999999997</c:v>
                </c:pt>
                <c:pt idx="6">
                  <c:v>0.63934426</c:v>
                </c:pt>
                <c:pt idx="7">
                  <c:v>0.47540983999999997</c:v>
                </c:pt>
                <c:pt idx="8">
                  <c:v>0.93442623000000002</c:v>
                </c:pt>
                <c:pt idx="9">
                  <c:v>0.96721310999999999</c:v>
                </c:pt>
                <c:pt idx="10">
                  <c:v>0.72131148</c:v>
                </c:pt>
                <c:pt idx="11">
                  <c:v>0.72131148</c:v>
                </c:pt>
                <c:pt idx="12">
                  <c:v>0.70491802999999997</c:v>
                </c:pt>
                <c:pt idx="13">
                  <c:v>0.75409835999999997</c:v>
                </c:pt>
              </c:numCache>
            </c:numRef>
          </c:val>
          <c:extLst>
            <c:ext xmlns:c16="http://schemas.microsoft.com/office/drawing/2014/chart" uri="{C3380CC4-5D6E-409C-BE32-E72D297353CC}">
              <c16:uniqueId val="{00000000-8B8F-6C47-A521-3F140DD2699D}"/>
            </c:ext>
          </c:extLst>
        </c:ser>
        <c:dLbls>
          <c:showLegendKey val="0"/>
          <c:showVal val="0"/>
          <c:showCatName val="0"/>
          <c:showSerName val="0"/>
          <c:showPercent val="0"/>
          <c:showBubbleSize val="0"/>
        </c:dLbls>
        <c:gapWidth val="50"/>
        <c:overlap val="-25"/>
        <c:axId val="672094416"/>
        <c:axId val="671955088"/>
      </c:barChart>
      <c:catAx>
        <c:axId val="672094416"/>
        <c:scaling>
          <c:orientation val="minMax"/>
        </c:scaling>
        <c:delete val="1"/>
        <c:axPos val="b"/>
        <c:numFmt formatCode="General" sourceLinked="1"/>
        <c:majorTickMark val="none"/>
        <c:minorTickMark val="none"/>
        <c:tickLblPos val="nextTo"/>
        <c:crossAx val="671955088"/>
        <c:crosses val="autoZero"/>
        <c:auto val="1"/>
        <c:lblAlgn val="ctr"/>
        <c:lblOffset val="100"/>
        <c:noMultiLvlLbl val="0"/>
      </c:catAx>
      <c:valAx>
        <c:axId val="671955088"/>
        <c:scaling>
          <c:orientation val="minMax"/>
          <c:max val="1"/>
        </c:scaling>
        <c:delete val="0"/>
        <c:axPos val="l"/>
        <c:majorGridlines>
          <c:spPr>
            <a:ln w="9525" cap="flat" cmpd="sng" algn="ctr">
              <a:solidFill>
                <a:schemeClr val="bg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ja-JP"/>
          </a:p>
        </c:txPr>
        <c:crossAx val="672094416"/>
        <c:crosses val="autoZero"/>
        <c:crossBetween val="between"/>
        <c:majorUnit val="0.5"/>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t1_cor_ipar_pcorr!$G$1</c:f>
              <c:strCache>
                <c:ptCount val="1"/>
                <c:pt idx="0">
                  <c:v>難易度</c:v>
                </c:pt>
              </c:strCache>
            </c:strRef>
          </c:tx>
          <c:spPr>
            <a:ln w="25400" cap="rnd">
              <a:noFill/>
              <a:round/>
            </a:ln>
            <a:effectLst/>
          </c:spPr>
          <c:marker>
            <c:symbol val="circle"/>
            <c:size val="7"/>
            <c:spPr>
              <a:solidFill>
                <a:schemeClr val="bg2">
                  <a:lumMod val="75000"/>
                </a:schemeClr>
              </a:solidFill>
              <a:ln w="9525">
                <a:noFill/>
              </a:ln>
              <a:effectLst/>
            </c:spPr>
          </c:marker>
          <c:dPt>
            <c:idx val="2"/>
            <c:marker>
              <c:symbol val="circle"/>
              <c:size val="7"/>
              <c:spPr>
                <a:solidFill>
                  <a:schemeClr val="accent5"/>
                </a:solidFill>
                <a:ln w="9525">
                  <a:noFill/>
                </a:ln>
                <a:effectLst/>
              </c:spPr>
            </c:marker>
            <c:bubble3D val="0"/>
            <c:extLst>
              <c:ext xmlns:c16="http://schemas.microsoft.com/office/drawing/2014/chart" uri="{C3380CC4-5D6E-409C-BE32-E72D297353CC}">
                <c16:uniqueId val="{00000001-6D98-694B-B58E-167B64E1BA32}"/>
              </c:ext>
            </c:extLst>
          </c:dPt>
          <c:dPt>
            <c:idx val="8"/>
            <c:marker>
              <c:symbol val="circle"/>
              <c:size val="7"/>
              <c:spPr>
                <a:solidFill>
                  <a:schemeClr val="accent5"/>
                </a:solidFill>
                <a:ln w="9525">
                  <a:noFill/>
                </a:ln>
                <a:effectLst/>
              </c:spPr>
            </c:marker>
            <c:bubble3D val="0"/>
            <c:extLst>
              <c:ext xmlns:c16="http://schemas.microsoft.com/office/drawing/2014/chart" uri="{C3380CC4-5D6E-409C-BE32-E72D297353CC}">
                <c16:uniqueId val="{00000002-6D98-694B-B58E-167B64E1BA32}"/>
              </c:ext>
            </c:extLst>
          </c:dPt>
          <c:dPt>
            <c:idx val="9"/>
            <c:marker>
              <c:symbol val="circle"/>
              <c:size val="7"/>
              <c:spPr>
                <a:solidFill>
                  <a:schemeClr val="accent5"/>
                </a:solidFill>
                <a:ln w="9525">
                  <a:noFill/>
                </a:ln>
                <a:effectLst/>
              </c:spPr>
            </c:marker>
            <c:bubble3D val="0"/>
            <c:extLst>
              <c:ext xmlns:c16="http://schemas.microsoft.com/office/drawing/2014/chart" uri="{C3380CC4-5D6E-409C-BE32-E72D297353CC}">
                <c16:uniqueId val="{00000003-6D98-694B-B58E-167B64E1BA32}"/>
              </c:ext>
            </c:extLst>
          </c:dPt>
          <c:xVal>
            <c:numRef>
              <c:f>t1_cor_ipar_pcorr!$G$2:$G$15</c:f>
              <c:numCache>
                <c:formatCode>General</c:formatCode>
                <c:ptCount val="14"/>
                <c:pt idx="0">
                  <c:v>0.36065574</c:v>
                </c:pt>
                <c:pt idx="1">
                  <c:v>0.81967213000000005</c:v>
                </c:pt>
                <c:pt idx="2">
                  <c:v>0.90163934000000001</c:v>
                </c:pt>
                <c:pt idx="3">
                  <c:v>0.45901639000000005</c:v>
                </c:pt>
                <c:pt idx="4">
                  <c:v>0.31147541000000001</c:v>
                </c:pt>
                <c:pt idx="5">
                  <c:v>0.70491802999999997</c:v>
                </c:pt>
                <c:pt idx="6">
                  <c:v>0.63934426</c:v>
                </c:pt>
                <c:pt idx="7">
                  <c:v>0.47540983999999997</c:v>
                </c:pt>
                <c:pt idx="8">
                  <c:v>0.93442623000000002</c:v>
                </c:pt>
                <c:pt idx="9">
                  <c:v>0.96721310999999999</c:v>
                </c:pt>
                <c:pt idx="10">
                  <c:v>0.72131148</c:v>
                </c:pt>
                <c:pt idx="11">
                  <c:v>0.72131148</c:v>
                </c:pt>
                <c:pt idx="12">
                  <c:v>0.70491802999999997</c:v>
                </c:pt>
                <c:pt idx="13">
                  <c:v>0.75409835999999997</c:v>
                </c:pt>
              </c:numCache>
            </c:numRef>
          </c:xVal>
          <c:yVal>
            <c:numRef>
              <c:f>t1_cor_ipar_pcorr!$D$2:$D$15</c:f>
              <c:numCache>
                <c:formatCode>General</c:formatCode>
                <c:ptCount val="14"/>
                <c:pt idx="0">
                  <c:v>9.6459883062000706E-2</c:v>
                </c:pt>
                <c:pt idx="1">
                  <c:v>0.67456994890227895</c:v>
                </c:pt>
                <c:pt idx="2">
                  <c:v>0.79140741226828604</c:v>
                </c:pt>
                <c:pt idx="3">
                  <c:v>0.14962553327368699</c:v>
                </c:pt>
                <c:pt idx="4">
                  <c:v>0.105308100212658</c:v>
                </c:pt>
                <c:pt idx="5">
                  <c:v>0.52492423421133005</c:v>
                </c:pt>
                <c:pt idx="6">
                  <c:v>0.50466028120488204</c:v>
                </c:pt>
                <c:pt idx="7">
                  <c:v>7.0818776099335498E-2</c:v>
                </c:pt>
                <c:pt idx="8">
                  <c:v>0.85664355843204298</c:v>
                </c:pt>
                <c:pt idx="9">
                  <c:v>0.91907266922265995</c:v>
                </c:pt>
                <c:pt idx="10">
                  <c:v>0.57741981141391197</c:v>
                </c:pt>
                <c:pt idx="11">
                  <c:v>0.20727066082422699</c:v>
                </c:pt>
                <c:pt idx="12">
                  <c:v>0.60301373008907</c:v>
                </c:pt>
                <c:pt idx="13">
                  <c:v>0.69571737688680602</c:v>
                </c:pt>
              </c:numCache>
            </c:numRef>
          </c:yVal>
          <c:smooth val="0"/>
          <c:extLst>
            <c:ext xmlns:c16="http://schemas.microsoft.com/office/drawing/2014/chart" uri="{C3380CC4-5D6E-409C-BE32-E72D297353CC}">
              <c16:uniqueId val="{00000000-6D98-694B-B58E-167B64E1BA32}"/>
            </c:ext>
          </c:extLst>
        </c:ser>
        <c:dLbls>
          <c:showLegendKey val="0"/>
          <c:showVal val="0"/>
          <c:showCatName val="0"/>
          <c:showSerName val="0"/>
          <c:showPercent val="0"/>
          <c:showBubbleSize val="0"/>
        </c:dLbls>
        <c:axId val="206363536"/>
        <c:axId val="205601360"/>
      </c:scatterChart>
      <c:valAx>
        <c:axId val="206363536"/>
        <c:scaling>
          <c:orientation val="minMax"/>
          <c:max val="1"/>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1" i="0" u="none" strike="noStrike" kern="1200" baseline="0">
                    <a:solidFill>
                      <a:schemeClr val="tx2"/>
                    </a:solidFill>
                    <a:latin typeface="Segoe UI" panose="020B0502040204020203" pitchFamily="34" charset="0"/>
                    <a:ea typeface="Yu Gothic Medium" panose="020B0400000000000000" pitchFamily="34" charset="-128"/>
                    <a:cs typeface="Segoe UI" panose="020B0502040204020203" pitchFamily="34" charset="0"/>
                  </a:defRPr>
                </a:pPr>
                <a:r>
                  <a:rPr lang="ja-JP"/>
                  <a:t>難易度</a:t>
                </a:r>
              </a:p>
            </c:rich>
          </c:tx>
          <c:layout>
            <c:manualLayout>
              <c:xMode val="edge"/>
              <c:yMode val="edge"/>
              <c:x val="0.48187963880715828"/>
              <c:y val="0.82032428081474928"/>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2"/>
                  </a:solidFill>
                  <a:latin typeface="Segoe UI" panose="020B0502040204020203" pitchFamily="34" charset="0"/>
                  <a:ea typeface="Yu Gothic Medium" panose="020B0400000000000000" pitchFamily="34" charset="-128"/>
                  <a:cs typeface="Segoe UI" panose="020B0502040204020203" pitchFamily="34" charset="0"/>
                </a:defRPr>
              </a:pPr>
              <a:endParaRPr lang="ja-JP"/>
            </a:p>
          </c:txPr>
        </c:title>
        <c:numFmt formatCode="General" sourceLinked="1"/>
        <c:majorTickMark val="none"/>
        <c:minorTickMark val="none"/>
        <c:tickLblPos val="nextTo"/>
        <c:spPr>
          <a:noFill/>
          <a:ln w="15875" cap="flat" cmpd="sng" algn="ctr">
            <a:solidFill>
              <a:schemeClr val="tx1">
                <a:lumMod val="60000"/>
                <a:lumOff val="40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Segoe UI" panose="020B0502040204020203" pitchFamily="34" charset="0"/>
                <a:ea typeface="Yu Gothic Medium" panose="020B0400000000000000" pitchFamily="34" charset="-128"/>
                <a:cs typeface="Segoe UI" panose="020B0502040204020203" pitchFamily="34" charset="0"/>
              </a:defRPr>
            </a:pPr>
            <a:endParaRPr lang="ja-JP"/>
          </a:p>
        </c:txPr>
        <c:crossAx val="205601360"/>
        <c:crosses val="autoZero"/>
        <c:crossBetween val="midCat"/>
        <c:majorUnit val="1"/>
      </c:valAx>
      <c:valAx>
        <c:axId val="205601360"/>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1" i="0" u="none" strike="noStrike" kern="1200" baseline="0">
                    <a:solidFill>
                      <a:schemeClr val="tx2"/>
                    </a:solidFill>
                    <a:latin typeface="Segoe UI" panose="020B0502040204020203" pitchFamily="34" charset="0"/>
                    <a:ea typeface="Yu Gothic Medium" panose="020B0400000000000000" pitchFamily="34" charset="-128"/>
                    <a:cs typeface="Segoe UI" panose="020B0502040204020203" pitchFamily="34" charset="0"/>
                  </a:defRPr>
                </a:pPr>
                <a:r>
                  <a:rPr lang="en-US" b="0" dirty="0"/>
                  <a:t>Slipping</a:t>
                </a:r>
                <a:r>
                  <a:rPr lang="ja-JP"/>
                  <a:t>パラメタ</a:t>
                </a:r>
              </a:p>
            </c:rich>
          </c:tx>
          <c:layout>
            <c:manualLayout>
              <c:xMode val="edge"/>
              <c:yMode val="edge"/>
              <c:x val="8.3258540087878807E-2"/>
              <c:y val="0.25024272370778944"/>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2"/>
                  </a:solidFill>
                  <a:latin typeface="Segoe UI" panose="020B0502040204020203" pitchFamily="34" charset="0"/>
                  <a:ea typeface="Yu Gothic Medium" panose="020B0400000000000000" pitchFamily="34" charset="-128"/>
                  <a:cs typeface="Segoe UI" panose="020B0502040204020203" pitchFamily="34" charset="0"/>
                </a:defRPr>
              </a:pPr>
              <a:endParaRPr lang="ja-JP"/>
            </a:p>
          </c:txPr>
        </c:title>
        <c:numFmt formatCode="General" sourceLinked="1"/>
        <c:majorTickMark val="none"/>
        <c:minorTickMark val="none"/>
        <c:tickLblPos val="nextTo"/>
        <c:spPr>
          <a:noFill/>
          <a:ln w="12700" cap="flat" cmpd="sng" algn="ctr">
            <a:solidFill>
              <a:schemeClr val="tx1">
                <a:lumMod val="60000"/>
                <a:lumOff val="40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Segoe UI" panose="020B0502040204020203" pitchFamily="34" charset="0"/>
                <a:ea typeface="Yu Gothic Medium" panose="020B0400000000000000" pitchFamily="34" charset="-128"/>
                <a:cs typeface="Segoe UI" panose="020B0502040204020203" pitchFamily="34" charset="0"/>
              </a:defRPr>
            </a:pPr>
            <a:endParaRPr lang="ja-JP"/>
          </a:p>
        </c:txPr>
        <c:crossAx val="206363536"/>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b="1" i="0">
          <a:solidFill>
            <a:schemeClr val="tx2"/>
          </a:solidFill>
          <a:latin typeface="Segoe UI" panose="020B0502040204020203" pitchFamily="34" charset="0"/>
          <a:ea typeface="Yu Gothic Medium" panose="020B0400000000000000" pitchFamily="34" charset="-128"/>
          <a:cs typeface="Segoe UI" panose="020B0502040204020203" pitchFamily="34" charset="0"/>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t1_cor_ipar_pcorr!$G$1</c:f>
              <c:strCache>
                <c:ptCount val="1"/>
                <c:pt idx="0">
                  <c:v>難易度</c:v>
                </c:pt>
              </c:strCache>
            </c:strRef>
          </c:tx>
          <c:spPr>
            <a:ln w="25400" cap="rnd">
              <a:noFill/>
              <a:round/>
            </a:ln>
            <a:effectLst/>
          </c:spPr>
          <c:marker>
            <c:symbol val="circle"/>
            <c:size val="7"/>
            <c:spPr>
              <a:solidFill>
                <a:schemeClr val="bg2">
                  <a:lumMod val="75000"/>
                </a:schemeClr>
              </a:solidFill>
              <a:ln w="9525">
                <a:noFill/>
              </a:ln>
              <a:effectLst/>
            </c:spPr>
          </c:marker>
          <c:dPt>
            <c:idx val="2"/>
            <c:marker>
              <c:symbol val="circle"/>
              <c:size val="7"/>
              <c:spPr>
                <a:solidFill>
                  <a:schemeClr val="accent5"/>
                </a:solidFill>
                <a:ln w="9525">
                  <a:noFill/>
                </a:ln>
                <a:effectLst/>
              </c:spPr>
            </c:marker>
            <c:bubble3D val="0"/>
            <c:extLst>
              <c:ext xmlns:c16="http://schemas.microsoft.com/office/drawing/2014/chart" uri="{C3380CC4-5D6E-409C-BE32-E72D297353CC}">
                <c16:uniqueId val="{00000000-EB7C-784B-8A62-9E8B4C95A6B1}"/>
              </c:ext>
            </c:extLst>
          </c:dPt>
          <c:dPt>
            <c:idx val="8"/>
            <c:marker>
              <c:symbol val="circle"/>
              <c:size val="7"/>
              <c:spPr>
                <a:solidFill>
                  <a:schemeClr val="accent5"/>
                </a:solidFill>
                <a:ln w="9525">
                  <a:noFill/>
                </a:ln>
                <a:effectLst/>
              </c:spPr>
            </c:marker>
            <c:bubble3D val="0"/>
            <c:extLst>
              <c:ext xmlns:c16="http://schemas.microsoft.com/office/drawing/2014/chart" uri="{C3380CC4-5D6E-409C-BE32-E72D297353CC}">
                <c16:uniqueId val="{00000001-EB7C-784B-8A62-9E8B4C95A6B1}"/>
              </c:ext>
            </c:extLst>
          </c:dPt>
          <c:dPt>
            <c:idx val="9"/>
            <c:marker>
              <c:symbol val="circle"/>
              <c:size val="7"/>
              <c:spPr>
                <a:solidFill>
                  <a:schemeClr val="accent5"/>
                </a:solidFill>
                <a:ln w="9525">
                  <a:noFill/>
                </a:ln>
                <a:effectLst/>
              </c:spPr>
            </c:marker>
            <c:bubble3D val="0"/>
            <c:extLst>
              <c:ext xmlns:c16="http://schemas.microsoft.com/office/drawing/2014/chart" uri="{C3380CC4-5D6E-409C-BE32-E72D297353CC}">
                <c16:uniqueId val="{00000002-EB7C-784B-8A62-9E8B4C95A6B1}"/>
              </c:ext>
            </c:extLst>
          </c:dPt>
          <c:xVal>
            <c:numRef>
              <c:f>t1_cor_ipar_pcorr!$G$2:$G$15</c:f>
              <c:numCache>
                <c:formatCode>General</c:formatCode>
                <c:ptCount val="14"/>
                <c:pt idx="0">
                  <c:v>0.36065574</c:v>
                </c:pt>
                <c:pt idx="1">
                  <c:v>0.81967213000000005</c:v>
                </c:pt>
                <c:pt idx="2">
                  <c:v>0.90163934000000001</c:v>
                </c:pt>
                <c:pt idx="3">
                  <c:v>0.45901639000000005</c:v>
                </c:pt>
                <c:pt idx="4">
                  <c:v>0.31147541000000001</c:v>
                </c:pt>
                <c:pt idx="5">
                  <c:v>0.70491802999999997</c:v>
                </c:pt>
                <c:pt idx="6">
                  <c:v>0.63934426</c:v>
                </c:pt>
                <c:pt idx="7">
                  <c:v>0.47540983999999997</c:v>
                </c:pt>
                <c:pt idx="8">
                  <c:v>0.93442623000000002</c:v>
                </c:pt>
                <c:pt idx="9">
                  <c:v>0.96721310999999999</c:v>
                </c:pt>
                <c:pt idx="10">
                  <c:v>0.72131148</c:v>
                </c:pt>
                <c:pt idx="11">
                  <c:v>0.72131148</c:v>
                </c:pt>
                <c:pt idx="12">
                  <c:v>0.70491802999999997</c:v>
                </c:pt>
                <c:pt idx="13">
                  <c:v>0.75409835999999997</c:v>
                </c:pt>
              </c:numCache>
            </c:numRef>
          </c:xVal>
          <c:yVal>
            <c:numRef>
              <c:f>t1_cor_ipar_pcorr!$D$2:$D$15</c:f>
              <c:numCache>
                <c:formatCode>General</c:formatCode>
                <c:ptCount val="14"/>
                <c:pt idx="0">
                  <c:v>9.6459883062000706E-2</c:v>
                </c:pt>
                <c:pt idx="1">
                  <c:v>0.67456994890227895</c:v>
                </c:pt>
                <c:pt idx="2">
                  <c:v>0.79140741226828604</c:v>
                </c:pt>
                <c:pt idx="3">
                  <c:v>0.14962553327368699</c:v>
                </c:pt>
                <c:pt idx="4">
                  <c:v>0.105308100212658</c:v>
                </c:pt>
                <c:pt idx="5">
                  <c:v>0.52492423421133005</c:v>
                </c:pt>
                <c:pt idx="6">
                  <c:v>0.50466028120488204</c:v>
                </c:pt>
                <c:pt idx="7">
                  <c:v>7.0818776099335498E-2</c:v>
                </c:pt>
                <c:pt idx="8">
                  <c:v>0.85664355843204298</c:v>
                </c:pt>
                <c:pt idx="9">
                  <c:v>0.91907266922265995</c:v>
                </c:pt>
                <c:pt idx="10">
                  <c:v>0.57741981141391197</c:v>
                </c:pt>
                <c:pt idx="11">
                  <c:v>0.20727066082422699</c:v>
                </c:pt>
                <c:pt idx="12">
                  <c:v>0.60301373008907</c:v>
                </c:pt>
                <c:pt idx="13">
                  <c:v>0.69571737688680602</c:v>
                </c:pt>
              </c:numCache>
            </c:numRef>
          </c:yVal>
          <c:smooth val="0"/>
          <c:extLst>
            <c:ext xmlns:c16="http://schemas.microsoft.com/office/drawing/2014/chart" uri="{C3380CC4-5D6E-409C-BE32-E72D297353CC}">
              <c16:uniqueId val="{00000003-EB7C-784B-8A62-9E8B4C95A6B1}"/>
            </c:ext>
          </c:extLst>
        </c:ser>
        <c:dLbls>
          <c:showLegendKey val="0"/>
          <c:showVal val="0"/>
          <c:showCatName val="0"/>
          <c:showSerName val="0"/>
          <c:showPercent val="0"/>
          <c:showBubbleSize val="0"/>
        </c:dLbls>
        <c:axId val="206363536"/>
        <c:axId val="205601360"/>
      </c:scatterChart>
      <c:valAx>
        <c:axId val="206363536"/>
        <c:scaling>
          <c:orientation val="minMax"/>
          <c:max val="1"/>
        </c:scaling>
        <c:delete val="0"/>
        <c:axPos val="b"/>
        <c:majorGridlines>
          <c:spPr>
            <a:ln w="9525" cap="flat" cmpd="sng" algn="ctr">
              <a:noFill/>
              <a:round/>
            </a:ln>
            <a:effectLst/>
          </c:spPr>
        </c:majorGridlines>
        <c:numFmt formatCode="General" sourceLinked="1"/>
        <c:majorTickMark val="none"/>
        <c:minorTickMark val="none"/>
        <c:tickLblPos val="nextTo"/>
        <c:spPr>
          <a:noFill/>
          <a:ln w="15875" cap="flat" cmpd="sng" algn="ctr">
            <a:solidFill>
              <a:schemeClr val="tx1">
                <a:lumMod val="60000"/>
                <a:lumOff val="40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Segoe UI" panose="020B0502040204020203" pitchFamily="34" charset="0"/>
                <a:ea typeface="Yu Gothic Medium" panose="020B0400000000000000" pitchFamily="34" charset="-128"/>
                <a:cs typeface="Segoe UI" panose="020B0502040204020203" pitchFamily="34" charset="0"/>
              </a:defRPr>
            </a:pPr>
            <a:endParaRPr lang="ja-JP"/>
          </a:p>
        </c:txPr>
        <c:crossAx val="205601360"/>
        <c:crosses val="autoZero"/>
        <c:crossBetween val="midCat"/>
        <c:majorUnit val="1"/>
      </c:valAx>
      <c:valAx>
        <c:axId val="20560136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12700" cap="flat" cmpd="sng" algn="ctr">
            <a:solidFill>
              <a:schemeClr val="tx1">
                <a:lumMod val="60000"/>
                <a:lumOff val="40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Segoe UI" panose="020B0502040204020203" pitchFamily="34" charset="0"/>
                <a:ea typeface="Yu Gothic Medium" panose="020B0400000000000000" pitchFamily="34" charset="-128"/>
                <a:cs typeface="Segoe UI" panose="020B0502040204020203" pitchFamily="34" charset="0"/>
              </a:defRPr>
            </a:pPr>
            <a:endParaRPr lang="ja-JP"/>
          </a:p>
        </c:txPr>
        <c:crossAx val="206363536"/>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b="1" i="0">
          <a:solidFill>
            <a:schemeClr val="tx2"/>
          </a:solidFill>
          <a:latin typeface="Segoe UI" panose="020B0502040204020203" pitchFamily="34" charset="0"/>
          <a:ea typeface="Yu Gothic Medium" panose="020B0400000000000000" pitchFamily="34" charset="-128"/>
          <a:cs typeface="Segoe UI" panose="020B0502040204020203" pitchFamily="34" charset="0"/>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t3_theta!$I$1</c:f>
              <c:strCache>
                <c:ptCount val="1"/>
                <c:pt idx="0">
                  <c:v>mu_theta</c:v>
                </c:pt>
              </c:strCache>
            </c:strRef>
          </c:tx>
          <c:spPr>
            <a:ln w="28575" cap="rnd">
              <a:solidFill>
                <a:schemeClr val="accent5"/>
              </a:solidFill>
              <a:round/>
            </a:ln>
            <a:effectLst/>
          </c:spPr>
          <c:marker>
            <c:symbol val="circle"/>
            <c:size val="8"/>
            <c:spPr>
              <a:solidFill>
                <a:schemeClr val="accent5"/>
              </a:solidFill>
              <a:ln w="9525">
                <a:noFill/>
              </a:ln>
              <a:effectLst/>
            </c:spPr>
          </c:marker>
          <c:cat>
            <c:strRef>
              <c:f>t3_theta!$H$2:$H$4</c:f>
              <c:strCache>
                <c:ptCount val="3"/>
                <c:pt idx="0">
                  <c:v>T1</c:v>
                </c:pt>
                <c:pt idx="1">
                  <c:v>T2</c:v>
                </c:pt>
                <c:pt idx="2">
                  <c:v>T3</c:v>
                </c:pt>
              </c:strCache>
            </c:strRef>
          </c:cat>
          <c:val>
            <c:numRef>
              <c:f>t3_theta!$I$2:$I$4</c:f>
              <c:numCache>
                <c:formatCode>General</c:formatCode>
                <c:ptCount val="3"/>
                <c:pt idx="0">
                  <c:v>0</c:v>
                </c:pt>
                <c:pt idx="1">
                  <c:v>0.10100522093310001</c:v>
                </c:pt>
                <c:pt idx="2">
                  <c:v>0.20803405543251099</c:v>
                </c:pt>
              </c:numCache>
            </c:numRef>
          </c:val>
          <c:smooth val="0"/>
          <c:extLst>
            <c:ext xmlns:c16="http://schemas.microsoft.com/office/drawing/2014/chart" uri="{C3380CC4-5D6E-409C-BE32-E72D297353CC}">
              <c16:uniqueId val="{00000000-EF99-1C4C-A458-79E0733081F2}"/>
            </c:ext>
          </c:extLst>
        </c:ser>
        <c:dLbls>
          <c:showLegendKey val="0"/>
          <c:showVal val="0"/>
          <c:showCatName val="0"/>
          <c:showSerName val="0"/>
          <c:showPercent val="0"/>
          <c:showBubbleSize val="0"/>
        </c:dLbls>
        <c:marker val="1"/>
        <c:smooth val="0"/>
        <c:axId val="187449136"/>
        <c:axId val="186995824"/>
      </c:lineChart>
      <c:catAx>
        <c:axId val="187449136"/>
        <c:scaling>
          <c:orientation val="minMax"/>
        </c:scaling>
        <c:delete val="1"/>
        <c:axPos val="b"/>
        <c:numFmt formatCode="General" sourceLinked="1"/>
        <c:majorTickMark val="none"/>
        <c:minorTickMark val="none"/>
        <c:tickLblPos val="nextTo"/>
        <c:crossAx val="186995824"/>
        <c:crosses val="autoZero"/>
        <c:auto val="1"/>
        <c:lblAlgn val="ctr"/>
        <c:lblOffset val="100"/>
        <c:noMultiLvlLbl val="0"/>
      </c:catAx>
      <c:valAx>
        <c:axId val="186995824"/>
        <c:scaling>
          <c:orientation val="minMax"/>
          <c:max val="2"/>
          <c:min val="-1.5"/>
        </c:scaling>
        <c:delete val="1"/>
        <c:axPos val="l"/>
        <c:majorGridlines>
          <c:spPr>
            <a:ln w="9525" cap="flat" cmpd="sng" algn="ctr">
              <a:noFill/>
              <a:round/>
            </a:ln>
            <a:effectLst/>
          </c:spPr>
        </c:majorGridlines>
        <c:numFmt formatCode="General" sourceLinked="1"/>
        <c:majorTickMark val="none"/>
        <c:minorTickMark val="none"/>
        <c:tickLblPos val="nextTo"/>
        <c:crossAx val="187449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t3_theta!$I$1</c:f>
              <c:strCache>
                <c:ptCount val="1"/>
                <c:pt idx="0">
                  <c:v>mu_theta</c:v>
                </c:pt>
              </c:strCache>
            </c:strRef>
          </c:tx>
          <c:spPr>
            <a:ln w="28575" cap="rnd">
              <a:solidFill>
                <a:schemeClr val="accent5"/>
              </a:solidFill>
              <a:round/>
            </a:ln>
            <a:effectLst/>
          </c:spPr>
          <c:marker>
            <c:symbol val="circle"/>
            <c:size val="8"/>
            <c:spPr>
              <a:solidFill>
                <a:schemeClr val="accent5"/>
              </a:solidFill>
              <a:ln w="9525">
                <a:noFill/>
              </a:ln>
              <a:effectLst/>
            </c:spPr>
          </c:marker>
          <c:cat>
            <c:strRef>
              <c:f>t3_theta!$H$2:$H$4</c:f>
              <c:strCache>
                <c:ptCount val="3"/>
                <c:pt idx="0">
                  <c:v>T1</c:v>
                </c:pt>
                <c:pt idx="1">
                  <c:v>T2</c:v>
                </c:pt>
                <c:pt idx="2">
                  <c:v>T3</c:v>
                </c:pt>
              </c:strCache>
            </c:strRef>
          </c:cat>
          <c:val>
            <c:numRef>
              <c:f>t3_theta!$I$2:$I$4</c:f>
              <c:numCache>
                <c:formatCode>General</c:formatCode>
                <c:ptCount val="3"/>
                <c:pt idx="0">
                  <c:v>0</c:v>
                </c:pt>
                <c:pt idx="1">
                  <c:v>0.10100522093310001</c:v>
                </c:pt>
                <c:pt idx="2">
                  <c:v>0.20803405543251099</c:v>
                </c:pt>
              </c:numCache>
            </c:numRef>
          </c:val>
          <c:smooth val="0"/>
          <c:extLst>
            <c:ext xmlns:c16="http://schemas.microsoft.com/office/drawing/2014/chart" uri="{C3380CC4-5D6E-409C-BE32-E72D297353CC}">
              <c16:uniqueId val="{00000000-EF99-1C4C-A458-79E0733081F2}"/>
            </c:ext>
          </c:extLst>
        </c:ser>
        <c:dLbls>
          <c:showLegendKey val="0"/>
          <c:showVal val="0"/>
          <c:showCatName val="0"/>
          <c:showSerName val="0"/>
          <c:showPercent val="0"/>
          <c:showBubbleSize val="0"/>
        </c:dLbls>
        <c:marker val="1"/>
        <c:smooth val="0"/>
        <c:axId val="187449136"/>
        <c:axId val="186995824"/>
      </c:lineChart>
      <c:catAx>
        <c:axId val="187449136"/>
        <c:scaling>
          <c:orientation val="minMax"/>
        </c:scaling>
        <c:delete val="1"/>
        <c:axPos val="b"/>
        <c:numFmt formatCode="General" sourceLinked="1"/>
        <c:majorTickMark val="none"/>
        <c:minorTickMark val="none"/>
        <c:tickLblPos val="nextTo"/>
        <c:crossAx val="186995824"/>
        <c:crosses val="autoZero"/>
        <c:auto val="1"/>
        <c:lblAlgn val="ctr"/>
        <c:lblOffset val="100"/>
        <c:noMultiLvlLbl val="0"/>
      </c:catAx>
      <c:valAx>
        <c:axId val="186995824"/>
        <c:scaling>
          <c:orientation val="minMax"/>
          <c:max val="2"/>
          <c:min val="-1.5"/>
        </c:scaling>
        <c:delete val="1"/>
        <c:axPos val="l"/>
        <c:majorGridlines>
          <c:spPr>
            <a:ln w="9525" cap="flat" cmpd="sng" algn="ctr">
              <a:noFill/>
              <a:round/>
            </a:ln>
            <a:effectLst/>
          </c:spPr>
        </c:majorGridlines>
        <c:numFmt formatCode="General" sourceLinked="1"/>
        <c:majorTickMark val="none"/>
        <c:minorTickMark val="none"/>
        <c:tickLblPos val="nextTo"/>
        <c:crossAx val="187449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t3_theta!$O$1:$P$126</cx:f>
        <cx:lvl ptCount="126">
          <cx:pt idx="0">第1回</cx:pt>
          <cx:pt idx="1">第1回</cx:pt>
          <cx:pt idx="2">第1回</cx:pt>
          <cx:pt idx="3">第1回</cx:pt>
          <cx:pt idx="4">第1回</cx:pt>
          <cx:pt idx="5">第1回</cx:pt>
          <cx:pt idx="6">第1回</cx:pt>
          <cx:pt idx="7">第1回</cx:pt>
          <cx:pt idx="8">第1回</cx:pt>
          <cx:pt idx="9">第1回</cx:pt>
          <cx:pt idx="10">第1回</cx:pt>
          <cx:pt idx="11">第1回</cx:pt>
          <cx:pt idx="12">第1回</cx:pt>
          <cx:pt idx="13">第1回</cx:pt>
          <cx:pt idx="14">第1回</cx:pt>
          <cx:pt idx="15">第1回</cx:pt>
          <cx:pt idx="16">第1回</cx:pt>
          <cx:pt idx="17">第1回</cx:pt>
          <cx:pt idx="18">第1回</cx:pt>
          <cx:pt idx="19">第1回</cx:pt>
          <cx:pt idx="20">第1回</cx:pt>
          <cx:pt idx="21">第1回</cx:pt>
          <cx:pt idx="22">第1回</cx:pt>
          <cx:pt idx="23">第1回</cx:pt>
          <cx:pt idx="24">第1回</cx:pt>
          <cx:pt idx="25">第1回</cx:pt>
          <cx:pt idx="26">第1回</cx:pt>
          <cx:pt idx="27">第1回</cx:pt>
          <cx:pt idx="28">第1回</cx:pt>
          <cx:pt idx="29">第1回</cx:pt>
          <cx:pt idx="30">第1回</cx:pt>
          <cx:pt idx="31">第1回</cx:pt>
          <cx:pt idx="32">第1回</cx:pt>
          <cx:pt idx="33">第1回</cx:pt>
          <cx:pt idx="34">第1回</cx:pt>
          <cx:pt idx="35">第1回</cx:pt>
          <cx:pt idx="36">第1回</cx:pt>
          <cx:pt idx="37">第1回</cx:pt>
          <cx:pt idx="38">第1回</cx:pt>
          <cx:pt idx="39">第1回</cx:pt>
          <cx:pt idx="40">第1回</cx:pt>
          <cx:pt idx="41">第1回</cx:pt>
          <cx:pt idx="42">第2回</cx:pt>
          <cx:pt idx="43">第2回</cx:pt>
          <cx:pt idx="44">第2回</cx:pt>
          <cx:pt idx="45">第2回</cx:pt>
          <cx:pt idx="46">第2回</cx:pt>
          <cx:pt idx="47">第2回</cx:pt>
          <cx:pt idx="48">第2回</cx:pt>
          <cx:pt idx="49">第2回</cx:pt>
          <cx:pt idx="50">第2回</cx:pt>
          <cx:pt idx="51">第2回</cx:pt>
          <cx:pt idx="52">第2回</cx:pt>
          <cx:pt idx="53">第2回</cx:pt>
          <cx:pt idx="54">第2回</cx:pt>
          <cx:pt idx="55">第2回</cx:pt>
          <cx:pt idx="56">第2回</cx:pt>
          <cx:pt idx="57">第2回</cx:pt>
          <cx:pt idx="58">第2回</cx:pt>
          <cx:pt idx="59">第2回</cx:pt>
          <cx:pt idx="60">第2回</cx:pt>
          <cx:pt idx="61">第2回</cx:pt>
          <cx:pt idx="62">第2回</cx:pt>
          <cx:pt idx="63">第2回</cx:pt>
          <cx:pt idx="64">第2回</cx:pt>
          <cx:pt idx="65">第2回</cx:pt>
          <cx:pt idx="66">第2回</cx:pt>
          <cx:pt idx="67">第2回</cx:pt>
          <cx:pt idx="68">第2回</cx:pt>
          <cx:pt idx="69">第2回</cx:pt>
          <cx:pt idx="70">第2回</cx:pt>
          <cx:pt idx="71">第2回</cx:pt>
          <cx:pt idx="72">第2回</cx:pt>
          <cx:pt idx="73">第2回</cx:pt>
          <cx:pt idx="74">第2回</cx:pt>
          <cx:pt idx="75">第2回</cx:pt>
          <cx:pt idx="76">第2回</cx:pt>
          <cx:pt idx="77">第2回</cx:pt>
          <cx:pt idx="78">第2回</cx:pt>
          <cx:pt idx="79">第2回</cx:pt>
          <cx:pt idx="80">第2回</cx:pt>
          <cx:pt idx="81">第2回</cx:pt>
          <cx:pt idx="82">第2回</cx:pt>
          <cx:pt idx="83">第2回</cx:pt>
          <cx:pt idx="84">第3回</cx:pt>
          <cx:pt idx="85">第3回</cx:pt>
          <cx:pt idx="86">第3回</cx:pt>
          <cx:pt idx="87">第3回</cx:pt>
          <cx:pt idx="88">第3回</cx:pt>
          <cx:pt idx="89">第3回</cx:pt>
          <cx:pt idx="90">第3回</cx:pt>
          <cx:pt idx="91">第3回</cx:pt>
          <cx:pt idx="92">第3回</cx:pt>
          <cx:pt idx="93">第3回</cx:pt>
          <cx:pt idx="94">第3回</cx:pt>
          <cx:pt idx="95">第3回</cx:pt>
          <cx:pt idx="96">第3回</cx:pt>
          <cx:pt idx="97">第3回</cx:pt>
          <cx:pt idx="98">第3回</cx:pt>
          <cx:pt idx="99">第3回</cx:pt>
          <cx:pt idx="100">第3回</cx:pt>
          <cx:pt idx="101">第3回</cx:pt>
          <cx:pt idx="102">第3回</cx:pt>
          <cx:pt idx="103">第3回</cx:pt>
          <cx:pt idx="104">第3回</cx:pt>
          <cx:pt idx="105">第3回</cx:pt>
          <cx:pt idx="106">第3回</cx:pt>
          <cx:pt idx="107">第3回</cx:pt>
          <cx:pt idx="108">第3回</cx:pt>
          <cx:pt idx="109">第3回</cx:pt>
          <cx:pt idx="110">第3回</cx:pt>
          <cx:pt idx="111">第3回</cx:pt>
          <cx:pt idx="112">第3回</cx:pt>
          <cx:pt idx="113">第3回</cx:pt>
          <cx:pt idx="114">第3回</cx:pt>
          <cx:pt idx="115">第3回</cx:pt>
          <cx:pt idx="116">第3回</cx:pt>
          <cx:pt idx="117">第3回</cx:pt>
          <cx:pt idx="118">第3回</cx:pt>
          <cx:pt idx="119">第3回</cx:pt>
          <cx:pt idx="120">第3回</cx:pt>
          <cx:pt idx="121">第3回</cx:pt>
          <cx:pt idx="122">第3回</cx:pt>
          <cx:pt idx="123">第3回</cx:pt>
          <cx:pt idx="124">第3回</cx:pt>
          <cx:pt idx="125">第3回</cx:pt>
        </cx:lvl>
        <cx:lvl ptCount="126">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pt idx="20">21</cx:pt>
          <cx:pt idx="21">22</cx:pt>
          <cx:pt idx="22">23</cx:pt>
          <cx:pt idx="23">24</cx:pt>
          <cx:pt idx="24">25</cx:pt>
          <cx:pt idx="25">26</cx:pt>
          <cx:pt idx="26">27</cx:pt>
          <cx:pt idx="27">28</cx:pt>
          <cx:pt idx="28">29</cx:pt>
          <cx:pt idx="29">30</cx:pt>
          <cx:pt idx="30">31</cx:pt>
          <cx:pt idx="31">32</cx:pt>
          <cx:pt idx="32">33</cx:pt>
          <cx:pt idx="33">34</cx:pt>
          <cx:pt idx="34">35</cx:pt>
          <cx:pt idx="35">36</cx:pt>
          <cx:pt idx="36">37</cx:pt>
          <cx:pt idx="37">38</cx:pt>
          <cx:pt idx="38">39</cx:pt>
          <cx:pt idx="39">40</cx:pt>
          <cx:pt idx="40">41</cx:pt>
          <cx:pt idx="41">42</cx:pt>
          <cx:pt idx="42">1</cx:pt>
          <cx:pt idx="43">2</cx:pt>
          <cx:pt idx="44">3</cx:pt>
          <cx:pt idx="45">4</cx:pt>
          <cx:pt idx="46">5</cx:pt>
          <cx:pt idx="47">6</cx:pt>
          <cx:pt idx="48">7</cx:pt>
          <cx:pt idx="49">8</cx:pt>
          <cx:pt idx="50">9</cx:pt>
          <cx:pt idx="51">10</cx:pt>
          <cx:pt idx="52">11</cx:pt>
          <cx:pt idx="53">12</cx:pt>
          <cx:pt idx="54">13</cx:pt>
          <cx:pt idx="55">14</cx:pt>
          <cx:pt idx="56">15</cx:pt>
          <cx:pt idx="57">16</cx:pt>
          <cx:pt idx="58">17</cx:pt>
          <cx:pt idx="59">18</cx:pt>
          <cx:pt idx="60">19</cx:pt>
          <cx:pt idx="61">20</cx:pt>
          <cx:pt idx="62">21</cx:pt>
          <cx:pt idx="63">22</cx:pt>
          <cx:pt idx="64">23</cx:pt>
          <cx:pt idx="65">24</cx:pt>
          <cx:pt idx="66">25</cx:pt>
          <cx:pt idx="67">26</cx:pt>
          <cx:pt idx="68">27</cx:pt>
          <cx:pt idx="69">28</cx:pt>
          <cx:pt idx="70">29</cx:pt>
          <cx:pt idx="71">30</cx:pt>
          <cx:pt idx="72">31</cx:pt>
          <cx:pt idx="73">32</cx:pt>
          <cx:pt idx="74">33</cx:pt>
          <cx:pt idx="75">34</cx:pt>
          <cx:pt idx="76">35</cx:pt>
          <cx:pt idx="77">36</cx:pt>
          <cx:pt idx="78">37</cx:pt>
          <cx:pt idx="79">38</cx:pt>
          <cx:pt idx="80">39</cx:pt>
          <cx:pt idx="81">40</cx:pt>
          <cx:pt idx="82">41</cx:pt>
          <cx:pt idx="83">42</cx:pt>
          <cx:pt idx="84">1</cx:pt>
          <cx:pt idx="85">2</cx:pt>
          <cx:pt idx="86">3</cx:pt>
          <cx:pt idx="87">4</cx:pt>
          <cx:pt idx="88">5</cx:pt>
          <cx:pt idx="89">6</cx:pt>
          <cx:pt idx="90">7</cx:pt>
          <cx:pt idx="91">8</cx:pt>
          <cx:pt idx="92">9</cx:pt>
          <cx:pt idx="93">10</cx:pt>
          <cx:pt idx="94">11</cx:pt>
          <cx:pt idx="95">12</cx:pt>
          <cx:pt idx="96">13</cx:pt>
          <cx:pt idx="97">14</cx:pt>
          <cx:pt idx="98">15</cx:pt>
          <cx:pt idx="99">16</cx:pt>
          <cx:pt idx="100">17</cx:pt>
          <cx:pt idx="101">18</cx:pt>
          <cx:pt idx="102">19</cx:pt>
          <cx:pt idx="103">20</cx:pt>
          <cx:pt idx="104">21</cx:pt>
          <cx:pt idx="105">22</cx:pt>
          <cx:pt idx="106">23</cx:pt>
          <cx:pt idx="107">24</cx:pt>
          <cx:pt idx="108">25</cx:pt>
          <cx:pt idx="109">26</cx:pt>
          <cx:pt idx="110">27</cx:pt>
          <cx:pt idx="111">28</cx:pt>
          <cx:pt idx="112">29</cx:pt>
          <cx:pt idx="113">30</cx:pt>
          <cx:pt idx="114">31</cx:pt>
          <cx:pt idx="115">32</cx:pt>
          <cx:pt idx="116">33</cx:pt>
          <cx:pt idx="117">34</cx:pt>
          <cx:pt idx="118">35</cx:pt>
          <cx:pt idx="119">36</cx:pt>
          <cx:pt idx="120">37</cx:pt>
          <cx:pt idx="121">38</cx:pt>
          <cx:pt idx="122">39</cx:pt>
          <cx:pt idx="123">40</cx:pt>
          <cx:pt idx="124">41</cx:pt>
          <cx:pt idx="125">42</cx:pt>
        </cx:lvl>
      </cx:strDim>
      <cx:numDim type="val">
        <cx:f>t3_theta!$Q$1:$Q$126</cx:f>
        <cx:lvl ptCount="126" formatCode="G/標準">
          <cx:pt idx="0">-1.0639048</cx:pt>
          <cx:pt idx="1">-0.3975572</cx:pt>
          <cx:pt idx="2">-1.2185090000000001</cx:pt>
          <cx:pt idx="3">0.56999613999999998</cx:pt>
          <cx:pt idx="4">0.98160544000000005</cx:pt>
          <cx:pt idx="5">-1.2222853</cx:pt>
          <cx:pt idx="6">1.0180423300000001</cx:pt>
          <cx:pt idx="7">-1.1421060000000001</cx:pt>
          <cx:pt idx="8">1.2084658100000001</cx:pt>
          <cx:pt idx="9">0.15426097999999999</cx:pt>
          <cx:pt idx="10">-1.1234208999999999</cx:pt>
          <cx:pt idx="11">0.51852461999999999</cx:pt>
          <cx:pt idx="12">0.88857560000000002</cx:pt>
          <cx:pt idx="13">0.41037066</cx:pt>
          <cx:pt idx="14">1.18837288</cx:pt>
          <cx:pt idx="15">-0.5977247</cx:pt>
          <cx:pt idx="16">0.66631675999999995</cx:pt>
          <cx:pt idx="17">0.72018360999999997</cx:pt>
          <cx:pt idx="18">-1.2082274</cx:pt>
          <cx:pt idx="19">-1.1302201000000001</cx:pt>
          <cx:pt idx="20">-1.1507706</cx:pt>
          <cx:pt idx="21">0.30466857000000003</cx:pt>
          <cx:pt idx="22">-1.0639771</cx:pt>
          <cx:pt idx="23">-0.3696142</cx:pt>
          <cx:pt idx="24">1.17041474</cx:pt>
          <cx:pt idx="25">-1.0800711000000001</cx:pt>
          <cx:pt idx="26">0.81253618000000005</cx:pt>
          <cx:pt idx="27">1.1692102</cx:pt>
          <cx:pt idx="28">1.0334680199999999</cx:pt>
          <cx:pt idx="29">-0.61072400000000004</cx:pt>
          <cx:pt idx="30">0.94921029999999995</cx:pt>
          <cx:pt idx="31">1.1798684399999999</cx:pt>
          <cx:pt idx="32">1.25255143</cx:pt>
          <cx:pt idx="33">1.14909467</cx:pt>
          <cx:pt idx="34">-1.0702737</cx:pt>
          <cx:pt idx="35">-0.39976600000000001</cx:pt>
          <cx:pt idx="36">0.86228353999999996</cx:pt>
          <cx:pt idx="37">0.54226980000000002</cx:pt>
          <cx:pt idx="38">0.18380867000000001</cx:pt>
          <cx:pt idx="39">-0.95612169999999996</cx:pt>
          <cx:pt idx="40">-1.1684501</cx:pt>
          <cx:pt idx="41">1.16822884</cx:pt>
          <cx:pt idx="42">-1.0447622999999999</cx:pt>
          <cx:pt idx="43">-0.33190360000000002</cx:pt>
          <cx:pt idx="44">-1.1528315</cx:pt>
          <cx:pt idx="45">0.45598333000000002</cx:pt>
          <cx:pt idx="46">1.16820886</cx:pt>
          <cx:pt idx="47">-1.1687734999999999</cx:pt>
          <cx:pt idx="48">1.1613986000000001</cx:pt>
          <cx:pt idx="49">-1.0805902999999999</cx:pt>
          <cx:pt idx="50">1.2894515099999999</cx:pt>
          <cx:pt idx="51">-0.20280799999999999</cx:pt>
          <cx:pt idx="52">-1.0217130000000001</cx:pt>
          <cx:pt idx="53">0.20133401000000001</cx:pt>
          <cx:pt idx="54">1.01621852</cx:pt>
          <cx:pt idx="55">0.15857289999999999</cx:pt>
          <cx:pt idx="56">1.3012650299999999</cx:pt>
          <cx:pt idx="57">-0.39229320000000001</cx:pt>
          <cx:pt idx="58">0.93639340000000004</cx:pt>
          <cx:pt idx="59">0.99301324000000002</cx:pt>
          <cx:pt idx="60">-1.1508866</cx:pt>
          <cx:pt idx="61">-1.0343024000000001</cx:pt>
          <cx:pt idx="62">-1.0901698</cx:pt>
          <cx:pt idx="63">0.32357580000000002</cx:pt>
          <cx:pt idx="64">-0.99231559999999996</cx:pt>
          <cx:pt idx="65">-0.47476259999999998</cx:pt>
          <cx:pt idx="66">1.2720882600000001</cx:pt>
          <cx:pt idx="67">-1.0055569</cx:pt>
          <cx:pt idx="68">0.99198997</cx:pt>
          <cx:pt idx="69">1.2825506900000001</cx:pt>
          <cx:pt idx="70">1.1504218100000001</cx:pt>
          <cx:pt idx="71">-0.60304999999999997</cx:pt>
          <cx:pt idx="72">1.0114874700000001</cx:pt>
          <cx:pt idx="73">1.26502403</cx:pt>
          <cx:pt idx="74">1.35330405</cx:pt>
          <cx:pt idx="75">1.2207416499999999</cx:pt>
          <cx:pt idx="76">-0.95039439999999997</cx:pt>
          <cx:pt idx="77">0.04175392</cx:pt>
          <cx:pt idx="78">1.01963201</cx:pt>
          <cx:pt idx="79">0.55997978000000004</cx:pt>
          <cx:pt idx="80">0.58401027999999999</cx:pt>
          <cx:pt idx="81">-0.87928720000000005</cx:pt>
          <cx:pt idx="82">-1.1283304000000001</cx:pt>
          <cx:pt idx="83">1.22793303</cx:pt>
          <cx:pt idx="84">-0.91170249999999997</cx:pt>
          <cx:pt idx="85">-0.17397000000000001</cx:pt>
          <cx:pt idx="86">-1.0519647000000001</cx:pt>
          <cx:pt idx="87">0.13912788000000001</cx:pt>
          <cx:pt idx="88">1.2611504</cx:pt>
          <cx:pt idx="89">-1.0702943</cx:pt>
          <cx:pt idx="90">1.24254215</cx:pt>
          <cx:pt idx="91">-0.95241180000000003</cx:pt>
          <cx:pt idx="92">1.38305769</cx:pt>
          <cx:pt idx="93">-0.27518219999999999</cx:pt>
          <cx:pt idx="94">-0.95361830000000003</cx:pt>
          <cx:pt idx="95">0.41816293999999998</cx:pt>
          <cx:pt idx="96">1.0411123200000001</cx:pt>
          <cx:pt idx="97">0.52572322000000005</cx:pt>
          <cx:pt idx="98">1.38833491</cx:pt>
          <cx:pt idx="99">-0.43610169999999998</cx:pt>
          <cx:pt idx="100">0.95999075</cx:pt>
          <cx:pt idx="101">1.11072533</cx:pt>
          <cx:pt idx="102">-1.0462779</cx:pt>
          <cx:pt idx="103">-0.94872299999999998</cx:pt>
          <cx:pt idx="104">-0.9881278</cx:pt>
          <cx:pt idx="105">0.49824179000000002</cx:pt>
          <cx:pt idx="106">-0.83055650000000003</cx:pt>
          <cx:pt idx="107">-0.32031680000000001</cx:pt>
          <cx:pt idx="108">1.3297994799999999</cx:pt>
          <cx:pt idx="109">-0.93537459999999994</cx:pt>
          <cx:pt idx="110">0.98705549999999997</cx:pt>
          <cx:pt idx="111">1.33627052</cx:pt>
          <cx:pt idx="112">1.2554160400000001</cx:pt>
          <cx:pt idx="113">-0.56592759999999998</cx:pt>
          <cx:pt idx="114">1.17019899</cx:pt>
          <cx:pt idx="115">1.32713269</cx:pt>
          <cx:pt idx="116">1.4391187700000001</cx:pt>
          <cx:pt idx="117">1.27669509</cx:pt>
          <cx:pt idx="118">-0.90776840000000003</cx:pt>
          <cx:pt idx="119">0.014081639999999999</cx:pt>
          <cx:pt idx="120">1.0309896000000001</cx:pt>
          <cx:pt idx="121">0.72106084000000004</cx:pt>
          <cx:pt idx="122">0.55970591000000003</cx:pt>
          <cx:pt idx="123">-0.78768110000000002</cx:pt>
          <cx:pt idx="124">-1.0230589999999999</cx:pt>
          <cx:pt idx="125">1.34656182</cx:pt>
        </cx:lvl>
      </cx:numDim>
    </cx:data>
  </cx:chartData>
  <cx:chart>
    <cx:plotArea>
      <cx:plotAreaRegion>
        <cx:series layoutId="boxWhisker" uniqueId="{3BD6D16E-C810-0746-86FE-5D9EF5319CC3}">
          <cx:spPr>
            <a:solidFill>
              <a:schemeClr val="bg2">
                <a:lumMod val="90000"/>
              </a:schemeClr>
            </a:solidFill>
            <a:ln w="25400">
              <a:solidFill>
                <a:schemeClr val="tx1">
                  <a:lumMod val="40000"/>
                  <a:lumOff val="60000"/>
                </a:schemeClr>
              </a:solidFill>
            </a:ln>
          </cx:spPr>
          <cx:dataId val="0"/>
          <cx:layoutPr>
            <cx:visibility meanLine="0" meanMarker="1" nonoutliers="0" outliers="1"/>
            <cx:statistics quartileMethod="inclusive"/>
          </cx:layoutPr>
        </cx:series>
      </cx:plotAreaRegion>
      <cx:axis id="0">
        <cx:catScaling gapWidth="1"/>
        <cx:tickLabels/>
        <cx:txPr>
          <a:bodyPr vertOverflow="overflow" horzOverflow="overflow" wrap="square" lIns="0" tIns="0" rIns="0" bIns="0"/>
          <a:lstStyle/>
          <a:p>
            <a:pPr algn="ctr" rtl="0">
              <a:defRPr sz="900" b="1" i="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ja-JP" altLang="en-US" b="1" i="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cx:txPr>
      </cx:axis>
      <cx:axis id="1">
        <cx:valScaling/>
        <cx:majorGridlines/>
        <cx:tickLabels/>
        <cx:spPr>
          <a:ln>
            <a:noFill/>
          </a:ln>
        </cx:spPr>
        <cx:txPr>
          <a:bodyPr vertOverflow="overflow" horzOverflow="overflow" wrap="square" lIns="0" tIns="0" rIns="0" bIns="0"/>
          <a:lstStyle/>
          <a:p>
            <a:pPr algn="ctr" rtl="0">
              <a:defRPr sz="900" b="0" i="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ja-JP" altLang="en-US" b="0" i="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t3_theta!$O$1:$P$126</cx:f>
        <cx:lvl ptCount="126">
          <cx:pt idx="0">第1回</cx:pt>
          <cx:pt idx="1">第1回</cx:pt>
          <cx:pt idx="2">第1回</cx:pt>
          <cx:pt idx="3">第1回</cx:pt>
          <cx:pt idx="4">第1回</cx:pt>
          <cx:pt idx="5">第1回</cx:pt>
          <cx:pt idx="6">第1回</cx:pt>
          <cx:pt idx="7">第1回</cx:pt>
          <cx:pt idx="8">第1回</cx:pt>
          <cx:pt idx="9">第1回</cx:pt>
          <cx:pt idx="10">第1回</cx:pt>
          <cx:pt idx="11">第1回</cx:pt>
          <cx:pt idx="12">第1回</cx:pt>
          <cx:pt idx="13">第1回</cx:pt>
          <cx:pt idx="14">第1回</cx:pt>
          <cx:pt idx="15">第1回</cx:pt>
          <cx:pt idx="16">第1回</cx:pt>
          <cx:pt idx="17">第1回</cx:pt>
          <cx:pt idx="18">第1回</cx:pt>
          <cx:pt idx="19">第1回</cx:pt>
          <cx:pt idx="20">第1回</cx:pt>
          <cx:pt idx="21">第1回</cx:pt>
          <cx:pt idx="22">第1回</cx:pt>
          <cx:pt idx="23">第1回</cx:pt>
          <cx:pt idx="24">第1回</cx:pt>
          <cx:pt idx="25">第1回</cx:pt>
          <cx:pt idx="26">第1回</cx:pt>
          <cx:pt idx="27">第1回</cx:pt>
          <cx:pt idx="28">第1回</cx:pt>
          <cx:pt idx="29">第1回</cx:pt>
          <cx:pt idx="30">第1回</cx:pt>
          <cx:pt idx="31">第1回</cx:pt>
          <cx:pt idx="32">第1回</cx:pt>
          <cx:pt idx="33">第1回</cx:pt>
          <cx:pt idx="34">第1回</cx:pt>
          <cx:pt idx="35">第1回</cx:pt>
          <cx:pt idx="36">第1回</cx:pt>
          <cx:pt idx="37">第1回</cx:pt>
          <cx:pt idx="38">第1回</cx:pt>
          <cx:pt idx="39">第1回</cx:pt>
          <cx:pt idx="40">第1回</cx:pt>
          <cx:pt idx="41">第1回</cx:pt>
          <cx:pt idx="42">第2回</cx:pt>
          <cx:pt idx="43">第2回</cx:pt>
          <cx:pt idx="44">第2回</cx:pt>
          <cx:pt idx="45">第2回</cx:pt>
          <cx:pt idx="46">第2回</cx:pt>
          <cx:pt idx="47">第2回</cx:pt>
          <cx:pt idx="48">第2回</cx:pt>
          <cx:pt idx="49">第2回</cx:pt>
          <cx:pt idx="50">第2回</cx:pt>
          <cx:pt idx="51">第2回</cx:pt>
          <cx:pt idx="52">第2回</cx:pt>
          <cx:pt idx="53">第2回</cx:pt>
          <cx:pt idx="54">第2回</cx:pt>
          <cx:pt idx="55">第2回</cx:pt>
          <cx:pt idx="56">第2回</cx:pt>
          <cx:pt idx="57">第2回</cx:pt>
          <cx:pt idx="58">第2回</cx:pt>
          <cx:pt idx="59">第2回</cx:pt>
          <cx:pt idx="60">第2回</cx:pt>
          <cx:pt idx="61">第2回</cx:pt>
          <cx:pt idx="62">第2回</cx:pt>
          <cx:pt idx="63">第2回</cx:pt>
          <cx:pt idx="64">第2回</cx:pt>
          <cx:pt idx="65">第2回</cx:pt>
          <cx:pt idx="66">第2回</cx:pt>
          <cx:pt idx="67">第2回</cx:pt>
          <cx:pt idx="68">第2回</cx:pt>
          <cx:pt idx="69">第2回</cx:pt>
          <cx:pt idx="70">第2回</cx:pt>
          <cx:pt idx="71">第2回</cx:pt>
          <cx:pt idx="72">第2回</cx:pt>
          <cx:pt idx="73">第2回</cx:pt>
          <cx:pt idx="74">第2回</cx:pt>
          <cx:pt idx="75">第2回</cx:pt>
          <cx:pt idx="76">第2回</cx:pt>
          <cx:pt idx="77">第2回</cx:pt>
          <cx:pt idx="78">第2回</cx:pt>
          <cx:pt idx="79">第2回</cx:pt>
          <cx:pt idx="80">第2回</cx:pt>
          <cx:pt idx="81">第2回</cx:pt>
          <cx:pt idx="82">第2回</cx:pt>
          <cx:pt idx="83">第2回</cx:pt>
          <cx:pt idx="84">第3回</cx:pt>
          <cx:pt idx="85">第3回</cx:pt>
          <cx:pt idx="86">第3回</cx:pt>
          <cx:pt idx="87">第3回</cx:pt>
          <cx:pt idx="88">第3回</cx:pt>
          <cx:pt idx="89">第3回</cx:pt>
          <cx:pt idx="90">第3回</cx:pt>
          <cx:pt idx="91">第3回</cx:pt>
          <cx:pt idx="92">第3回</cx:pt>
          <cx:pt idx="93">第3回</cx:pt>
          <cx:pt idx="94">第3回</cx:pt>
          <cx:pt idx="95">第3回</cx:pt>
          <cx:pt idx="96">第3回</cx:pt>
          <cx:pt idx="97">第3回</cx:pt>
          <cx:pt idx="98">第3回</cx:pt>
          <cx:pt idx="99">第3回</cx:pt>
          <cx:pt idx="100">第3回</cx:pt>
          <cx:pt idx="101">第3回</cx:pt>
          <cx:pt idx="102">第3回</cx:pt>
          <cx:pt idx="103">第3回</cx:pt>
          <cx:pt idx="104">第3回</cx:pt>
          <cx:pt idx="105">第3回</cx:pt>
          <cx:pt idx="106">第3回</cx:pt>
          <cx:pt idx="107">第3回</cx:pt>
          <cx:pt idx="108">第3回</cx:pt>
          <cx:pt idx="109">第3回</cx:pt>
          <cx:pt idx="110">第3回</cx:pt>
          <cx:pt idx="111">第3回</cx:pt>
          <cx:pt idx="112">第3回</cx:pt>
          <cx:pt idx="113">第3回</cx:pt>
          <cx:pt idx="114">第3回</cx:pt>
          <cx:pt idx="115">第3回</cx:pt>
          <cx:pt idx="116">第3回</cx:pt>
          <cx:pt idx="117">第3回</cx:pt>
          <cx:pt idx="118">第3回</cx:pt>
          <cx:pt idx="119">第3回</cx:pt>
          <cx:pt idx="120">第3回</cx:pt>
          <cx:pt idx="121">第3回</cx:pt>
          <cx:pt idx="122">第3回</cx:pt>
          <cx:pt idx="123">第3回</cx:pt>
          <cx:pt idx="124">第3回</cx:pt>
          <cx:pt idx="125">第3回</cx:pt>
        </cx:lvl>
        <cx:lvl ptCount="126">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pt idx="20">21</cx:pt>
          <cx:pt idx="21">22</cx:pt>
          <cx:pt idx="22">23</cx:pt>
          <cx:pt idx="23">24</cx:pt>
          <cx:pt idx="24">25</cx:pt>
          <cx:pt idx="25">26</cx:pt>
          <cx:pt idx="26">27</cx:pt>
          <cx:pt idx="27">28</cx:pt>
          <cx:pt idx="28">29</cx:pt>
          <cx:pt idx="29">30</cx:pt>
          <cx:pt idx="30">31</cx:pt>
          <cx:pt idx="31">32</cx:pt>
          <cx:pt idx="32">33</cx:pt>
          <cx:pt idx="33">34</cx:pt>
          <cx:pt idx="34">35</cx:pt>
          <cx:pt idx="35">36</cx:pt>
          <cx:pt idx="36">37</cx:pt>
          <cx:pt idx="37">38</cx:pt>
          <cx:pt idx="38">39</cx:pt>
          <cx:pt idx="39">40</cx:pt>
          <cx:pt idx="40">41</cx:pt>
          <cx:pt idx="41">42</cx:pt>
          <cx:pt idx="42">1</cx:pt>
          <cx:pt idx="43">2</cx:pt>
          <cx:pt idx="44">3</cx:pt>
          <cx:pt idx="45">4</cx:pt>
          <cx:pt idx="46">5</cx:pt>
          <cx:pt idx="47">6</cx:pt>
          <cx:pt idx="48">7</cx:pt>
          <cx:pt idx="49">8</cx:pt>
          <cx:pt idx="50">9</cx:pt>
          <cx:pt idx="51">10</cx:pt>
          <cx:pt idx="52">11</cx:pt>
          <cx:pt idx="53">12</cx:pt>
          <cx:pt idx="54">13</cx:pt>
          <cx:pt idx="55">14</cx:pt>
          <cx:pt idx="56">15</cx:pt>
          <cx:pt idx="57">16</cx:pt>
          <cx:pt idx="58">17</cx:pt>
          <cx:pt idx="59">18</cx:pt>
          <cx:pt idx="60">19</cx:pt>
          <cx:pt idx="61">20</cx:pt>
          <cx:pt idx="62">21</cx:pt>
          <cx:pt idx="63">22</cx:pt>
          <cx:pt idx="64">23</cx:pt>
          <cx:pt idx="65">24</cx:pt>
          <cx:pt idx="66">25</cx:pt>
          <cx:pt idx="67">26</cx:pt>
          <cx:pt idx="68">27</cx:pt>
          <cx:pt idx="69">28</cx:pt>
          <cx:pt idx="70">29</cx:pt>
          <cx:pt idx="71">30</cx:pt>
          <cx:pt idx="72">31</cx:pt>
          <cx:pt idx="73">32</cx:pt>
          <cx:pt idx="74">33</cx:pt>
          <cx:pt idx="75">34</cx:pt>
          <cx:pt idx="76">35</cx:pt>
          <cx:pt idx="77">36</cx:pt>
          <cx:pt idx="78">37</cx:pt>
          <cx:pt idx="79">38</cx:pt>
          <cx:pt idx="80">39</cx:pt>
          <cx:pt idx="81">40</cx:pt>
          <cx:pt idx="82">41</cx:pt>
          <cx:pt idx="83">42</cx:pt>
          <cx:pt idx="84">1</cx:pt>
          <cx:pt idx="85">2</cx:pt>
          <cx:pt idx="86">3</cx:pt>
          <cx:pt idx="87">4</cx:pt>
          <cx:pt idx="88">5</cx:pt>
          <cx:pt idx="89">6</cx:pt>
          <cx:pt idx="90">7</cx:pt>
          <cx:pt idx="91">8</cx:pt>
          <cx:pt idx="92">9</cx:pt>
          <cx:pt idx="93">10</cx:pt>
          <cx:pt idx="94">11</cx:pt>
          <cx:pt idx="95">12</cx:pt>
          <cx:pt idx="96">13</cx:pt>
          <cx:pt idx="97">14</cx:pt>
          <cx:pt idx="98">15</cx:pt>
          <cx:pt idx="99">16</cx:pt>
          <cx:pt idx="100">17</cx:pt>
          <cx:pt idx="101">18</cx:pt>
          <cx:pt idx="102">19</cx:pt>
          <cx:pt idx="103">20</cx:pt>
          <cx:pt idx="104">21</cx:pt>
          <cx:pt idx="105">22</cx:pt>
          <cx:pt idx="106">23</cx:pt>
          <cx:pt idx="107">24</cx:pt>
          <cx:pt idx="108">25</cx:pt>
          <cx:pt idx="109">26</cx:pt>
          <cx:pt idx="110">27</cx:pt>
          <cx:pt idx="111">28</cx:pt>
          <cx:pt idx="112">29</cx:pt>
          <cx:pt idx="113">30</cx:pt>
          <cx:pt idx="114">31</cx:pt>
          <cx:pt idx="115">32</cx:pt>
          <cx:pt idx="116">33</cx:pt>
          <cx:pt idx="117">34</cx:pt>
          <cx:pt idx="118">35</cx:pt>
          <cx:pt idx="119">36</cx:pt>
          <cx:pt idx="120">37</cx:pt>
          <cx:pt idx="121">38</cx:pt>
          <cx:pt idx="122">39</cx:pt>
          <cx:pt idx="123">40</cx:pt>
          <cx:pt idx="124">41</cx:pt>
          <cx:pt idx="125">42</cx:pt>
        </cx:lvl>
      </cx:strDim>
      <cx:numDim type="val">
        <cx:f>t3_theta!$Q$1:$Q$126</cx:f>
        <cx:lvl ptCount="126" formatCode="G/標準">
          <cx:pt idx="0">-1.0639048</cx:pt>
          <cx:pt idx="1">-0.3975572</cx:pt>
          <cx:pt idx="2">-1.2185090000000001</cx:pt>
          <cx:pt idx="3">0.56999613999999998</cx:pt>
          <cx:pt idx="4">0.98160544000000005</cx:pt>
          <cx:pt idx="5">-1.2222853</cx:pt>
          <cx:pt idx="6">1.0180423300000001</cx:pt>
          <cx:pt idx="7">-1.1421060000000001</cx:pt>
          <cx:pt idx="8">1.2084658100000001</cx:pt>
          <cx:pt idx="9">0.15426097999999999</cx:pt>
          <cx:pt idx="10">-1.1234208999999999</cx:pt>
          <cx:pt idx="11">0.51852461999999999</cx:pt>
          <cx:pt idx="12">0.88857560000000002</cx:pt>
          <cx:pt idx="13">0.41037066</cx:pt>
          <cx:pt idx="14">1.18837288</cx:pt>
          <cx:pt idx="15">-0.5977247</cx:pt>
          <cx:pt idx="16">0.66631675999999995</cx:pt>
          <cx:pt idx="17">0.72018360999999997</cx:pt>
          <cx:pt idx="18">-1.2082274</cx:pt>
          <cx:pt idx="19">-1.1302201000000001</cx:pt>
          <cx:pt idx="20">-1.1507706</cx:pt>
          <cx:pt idx="21">0.30466857000000003</cx:pt>
          <cx:pt idx="22">-1.0639771</cx:pt>
          <cx:pt idx="23">-0.3696142</cx:pt>
          <cx:pt idx="24">1.17041474</cx:pt>
          <cx:pt idx="25">-1.0800711000000001</cx:pt>
          <cx:pt idx="26">0.81253618000000005</cx:pt>
          <cx:pt idx="27">1.1692102</cx:pt>
          <cx:pt idx="28">1.0334680199999999</cx:pt>
          <cx:pt idx="29">-0.61072400000000004</cx:pt>
          <cx:pt idx="30">0.94921029999999995</cx:pt>
          <cx:pt idx="31">1.1798684399999999</cx:pt>
          <cx:pt idx="32">1.25255143</cx:pt>
          <cx:pt idx="33">1.14909467</cx:pt>
          <cx:pt idx="34">-1.0702737</cx:pt>
          <cx:pt idx="35">-0.39976600000000001</cx:pt>
          <cx:pt idx="36">0.86228353999999996</cx:pt>
          <cx:pt idx="37">0.54226980000000002</cx:pt>
          <cx:pt idx="38">0.18380867000000001</cx:pt>
          <cx:pt idx="39">-0.95612169999999996</cx:pt>
          <cx:pt idx="40">-1.1684501</cx:pt>
          <cx:pt idx="41">1.16822884</cx:pt>
          <cx:pt idx="42">-1.0447622999999999</cx:pt>
          <cx:pt idx="43">-0.33190360000000002</cx:pt>
          <cx:pt idx="44">-1.1528315</cx:pt>
          <cx:pt idx="45">0.45598333000000002</cx:pt>
          <cx:pt idx="46">1.16820886</cx:pt>
          <cx:pt idx="47">-1.1687734999999999</cx:pt>
          <cx:pt idx="48">1.1613986000000001</cx:pt>
          <cx:pt idx="49">-1.0805902999999999</cx:pt>
          <cx:pt idx="50">1.2894515099999999</cx:pt>
          <cx:pt idx="51">-0.20280799999999999</cx:pt>
          <cx:pt idx="52">-1.0217130000000001</cx:pt>
          <cx:pt idx="53">0.20133401000000001</cx:pt>
          <cx:pt idx="54">1.01621852</cx:pt>
          <cx:pt idx="55">0.15857289999999999</cx:pt>
          <cx:pt idx="56">1.3012650299999999</cx:pt>
          <cx:pt idx="57">-0.39229320000000001</cx:pt>
          <cx:pt idx="58">0.93639340000000004</cx:pt>
          <cx:pt idx="59">0.99301324000000002</cx:pt>
          <cx:pt idx="60">-1.1508866</cx:pt>
          <cx:pt idx="61">-1.0343024000000001</cx:pt>
          <cx:pt idx="62">-1.0901698</cx:pt>
          <cx:pt idx="63">0.32357580000000002</cx:pt>
          <cx:pt idx="64">-0.99231559999999996</cx:pt>
          <cx:pt idx="65">-0.47476259999999998</cx:pt>
          <cx:pt idx="66">1.2720882600000001</cx:pt>
          <cx:pt idx="67">-1.0055569</cx:pt>
          <cx:pt idx="68">0.99198997</cx:pt>
          <cx:pt idx="69">1.2825506900000001</cx:pt>
          <cx:pt idx="70">1.1504218100000001</cx:pt>
          <cx:pt idx="71">-0.60304999999999997</cx:pt>
          <cx:pt idx="72">1.0114874700000001</cx:pt>
          <cx:pt idx="73">1.26502403</cx:pt>
          <cx:pt idx="74">1.35330405</cx:pt>
          <cx:pt idx="75">1.2207416499999999</cx:pt>
          <cx:pt idx="76">-0.95039439999999997</cx:pt>
          <cx:pt idx="77">0.04175392</cx:pt>
          <cx:pt idx="78">1.01963201</cx:pt>
          <cx:pt idx="79">0.55997978000000004</cx:pt>
          <cx:pt idx="80">0.58401027999999999</cx:pt>
          <cx:pt idx="81">-0.87928720000000005</cx:pt>
          <cx:pt idx="82">-1.1283304000000001</cx:pt>
          <cx:pt idx="83">1.22793303</cx:pt>
          <cx:pt idx="84">-0.91170249999999997</cx:pt>
          <cx:pt idx="85">-0.17397000000000001</cx:pt>
          <cx:pt idx="86">-1.0519647000000001</cx:pt>
          <cx:pt idx="87">0.13912788000000001</cx:pt>
          <cx:pt idx="88">1.2611504</cx:pt>
          <cx:pt idx="89">-1.0702943</cx:pt>
          <cx:pt idx="90">1.24254215</cx:pt>
          <cx:pt idx="91">-0.95241180000000003</cx:pt>
          <cx:pt idx="92">1.38305769</cx:pt>
          <cx:pt idx="93">-0.27518219999999999</cx:pt>
          <cx:pt idx="94">-0.95361830000000003</cx:pt>
          <cx:pt idx="95">0.41816293999999998</cx:pt>
          <cx:pt idx="96">1.0411123200000001</cx:pt>
          <cx:pt idx="97">0.52572322000000005</cx:pt>
          <cx:pt idx="98">1.38833491</cx:pt>
          <cx:pt idx="99">-0.43610169999999998</cx:pt>
          <cx:pt idx="100">0.95999075</cx:pt>
          <cx:pt idx="101">1.11072533</cx:pt>
          <cx:pt idx="102">-1.0462779</cx:pt>
          <cx:pt idx="103">-0.94872299999999998</cx:pt>
          <cx:pt idx="104">-0.9881278</cx:pt>
          <cx:pt idx="105">0.49824179000000002</cx:pt>
          <cx:pt idx="106">-0.83055650000000003</cx:pt>
          <cx:pt idx="107">-0.32031680000000001</cx:pt>
          <cx:pt idx="108">1.3297994799999999</cx:pt>
          <cx:pt idx="109">-0.93537459999999994</cx:pt>
          <cx:pt idx="110">0.98705549999999997</cx:pt>
          <cx:pt idx="111">1.33627052</cx:pt>
          <cx:pt idx="112">1.2554160400000001</cx:pt>
          <cx:pt idx="113">-0.56592759999999998</cx:pt>
          <cx:pt idx="114">1.17019899</cx:pt>
          <cx:pt idx="115">1.32713269</cx:pt>
          <cx:pt idx="116">1.4391187700000001</cx:pt>
          <cx:pt idx="117">1.27669509</cx:pt>
          <cx:pt idx="118">-0.90776840000000003</cx:pt>
          <cx:pt idx="119">0.014081639999999999</cx:pt>
          <cx:pt idx="120">1.0309896000000001</cx:pt>
          <cx:pt idx="121">0.72106084000000004</cx:pt>
          <cx:pt idx="122">0.55970591000000003</cx:pt>
          <cx:pt idx="123">-0.78768110000000002</cx:pt>
          <cx:pt idx="124">-1.0230589999999999</cx:pt>
          <cx:pt idx="125">1.34656182</cx:pt>
        </cx:lvl>
      </cx:numDim>
    </cx:data>
  </cx:chartData>
  <cx:chart>
    <cx:plotArea>
      <cx:plotAreaRegion>
        <cx:series layoutId="boxWhisker" uniqueId="{3BD6D16E-C810-0746-86FE-5D9EF5319CC3}">
          <cx:spPr>
            <a:solidFill>
              <a:schemeClr val="bg2">
                <a:lumMod val="90000"/>
              </a:schemeClr>
            </a:solidFill>
            <a:ln w="25400">
              <a:solidFill>
                <a:schemeClr val="tx1">
                  <a:lumMod val="40000"/>
                  <a:lumOff val="60000"/>
                </a:schemeClr>
              </a:solidFill>
            </a:ln>
          </cx:spPr>
          <cx:dataId val="0"/>
          <cx:layoutPr>
            <cx:visibility meanLine="0" meanMarker="1" nonoutliers="0" outliers="1"/>
            <cx:statistics quartileMethod="inclusive"/>
          </cx:layoutPr>
        </cx:series>
      </cx:plotAreaRegion>
      <cx:axis id="0">
        <cx:catScaling gapWidth="1"/>
        <cx:tickLabels/>
        <cx:txPr>
          <a:bodyPr vertOverflow="overflow" horzOverflow="overflow" wrap="square" lIns="0" tIns="0" rIns="0" bIns="0"/>
          <a:lstStyle/>
          <a:p>
            <a:pPr algn="ctr" rtl="0">
              <a:defRPr sz="900" b="1" i="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ja-JP" altLang="en-US" b="1" i="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cx:txPr>
      </cx:axis>
      <cx:axis id="1">
        <cx:valScaling/>
        <cx:majorGridlines/>
        <cx:tickLabels/>
        <cx:spPr>
          <a:ln>
            <a:noFill/>
          </a:ln>
        </cx:spPr>
        <cx:txPr>
          <a:bodyPr vertOverflow="overflow" horzOverflow="overflow" wrap="square" lIns="0" tIns="0" rIns="0" bIns="0"/>
          <a:lstStyle/>
          <a:p>
            <a:pPr algn="ctr" rtl="0">
              <a:defRPr sz="900" b="0" i="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ja-JP" altLang="en-US" b="0" i="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B9ECD-CAD0-D34E-AAF1-8458BA5B13E6}" type="datetimeFigureOut">
              <a:rPr kumimoji="1" lang="ja-JP" altLang="en-US" smtClean="0"/>
              <a:t>2023/1/18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CD3D1-41F5-F048-921D-717A810267AC}" type="slidenum">
              <a:rPr kumimoji="1" lang="ja-JP" altLang="en-US" smtClean="0"/>
              <a:t>‹#›</a:t>
            </a:fld>
            <a:endParaRPr kumimoji="1" lang="ja-JP" altLang="en-US"/>
          </a:p>
        </p:txBody>
      </p:sp>
    </p:spTree>
    <p:extLst>
      <p:ext uri="{BB962C8B-B14F-4D97-AF65-F5344CB8AC3E}">
        <p14:creationId xmlns:p14="http://schemas.microsoft.com/office/powerpoint/2010/main" val="13852324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0</a:t>
            </a:fld>
            <a:endParaRPr kumimoji="1" lang="ja-JP" altLang="en-US"/>
          </a:p>
        </p:txBody>
      </p:sp>
    </p:spTree>
    <p:extLst>
      <p:ext uri="{BB962C8B-B14F-4D97-AF65-F5344CB8AC3E}">
        <p14:creationId xmlns:p14="http://schemas.microsoft.com/office/powerpoint/2010/main" val="2681036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24</a:t>
            </a:fld>
            <a:endParaRPr kumimoji="1" lang="ja-JP" altLang="en-US"/>
          </a:p>
        </p:txBody>
      </p:sp>
    </p:spTree>
    <p:extLst>
      <p:ext uri="{BB962C8B-B14F-4D97-AF65-F5344CB8AC3E}">
        <p14:creationId xmlns:p14="http://schemas.microsoft.com/office/powerpoint/2010/main" val="1505559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30</a:t>
            </a:fld>
            <a:endParaRPr kumimoji="1" lang="ja-JP" altLang="en-US"/>
          </a:p>
        </p:txBody>
      </p:sp>
    </p:spTree>
    <p:extLst>
      <p:ext uri="{BB962C8B-B14F-4D97-AF65-F5344CB8AC3E}">
        <p14:creationId xmlns:p14="http://schemas.microsoft.com/office/powerpoint/2010/main" val="2646662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32</a:t>
            </a:fld>
            <a:endParaRPr kumimoji="1" lang="ja-JP" altLang="en-US"/>
          </a:p>
        </p:txBody>
      </p:sp>
    </p:spTree>
    <p:extLst>
      <p:ext uri="{BB962C8B-B14F-4D97-AF65-F5344CB8AC3E}">
        <p14:creationId xmlns:p14="http://schemas.microsoft.com/office/powerpoint/2010/main" val="227445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39</a:t>
            </a:fld>
            <a:endParaRPr kumimoji="1" lang="ja-JP" altLang="en-US"/>
          </a:p>
        </p:txBody>
      </p:sp>
    </p:spTree>
    <p:extLst>
      <p:ext uri="{BB962C8B-B14F-4D97-AF65-F5344CB8AC3E}">
        <p14:creationId xmlns:p14="http://schemas.microsoft.com/office/powerpoint/2010/main" val="2638676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42</a:t>
            </a:fld>
            <a:endParaRPr kumimoji="1" lang="ja-JP" altLang="en-US"/>
          </a:p>
        </p:txBody>
      </p:sp>
    </p:spTree>
    <p:extLst>
      <p:ext uri="{BB962C8B-B14F-4D97-AF65-F5344CB8AC3E}">
        <p14:creationId xmlns:p14="http://schemas.microsoft.com/office/powerpoint/2010/main" val="3609017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44</a:t>
            </a:fld>
            <a:endParaRPr kumimoji="1" lang="ja-JP" altLang="en-US"/>
          </a:p>
        </p:txBody>
      </p:sp>
    </p:spTree>
    <p:extLst>
      <p:ext uri="{BB962C8B-B14F-4D97-AF65-F5344CB8AC3E}">
        <p14:creationId xmlns:p14="http://schemas.microsoft.com/office/powerpoint/2010/main" val="1497169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48</a:t>
            </a:fld>
            <a:endParaRPr kumimoji="1" lang="ja-JP" altLang="en-US"/>
          </a:p>
        </p:txBody>
      </p:sp>
    </p:spTree>
    <p:extLst>
      <p:ext uri="{BB962C8B-B14F-4D97-AF65-F5344CB8AC3E}">
        <p14:creationId xmlns:p14="http://schemas.microsoft.com/office/powerpoint/2010/main" val="2105359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51</a:t>
            </a:fld>
            <a:endParaRPr kumimoji="1" lang="ja-JP" altLang="en-US"/>
          </a:p>
        </p:txBody>
      </p:sp>
    </p:spTree>
    <p:extLst>
      <p:ext uri="{BB962C8B-B14F-4D97-AF65-F5344CB8AC3E}">
        <p14:creationId xmlns:p14="http://schemas.microsoft.com/office/powerpoint/2010/main" val="2482412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54</a:t>
            </a:fld>
            <a:endParaRPr kumimoji="1" lang="ja-JP" altLang="en-US"/>
          </a:p>
        </p:txBody>
      </p:sp>
    </p:spTree>
    <p:extLst>
      <p:ext uri="{BB962C8B-B14F-4D97-AF65-F5344CB8AC3E}">
        <p14:creationId xmlns:p14="http://schemas.microsoft.com/office/powerpoint/2010/main" val="3340392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56</a:t>
            </a:fld>
            <a:endParaRPr kumimoji="1" lang="ja-JP" altLang="en-US"/>
          </a:p>
        </p:txBody>
      </p:sp>
    </p:spTree>
    <p:extLst>
      <p:ext uri="{BB962C8B-B14F-4D97-AF65-F5344CB8AC3E}">
        <p14:creationId xmlns:p14="http://schemas.microsoft.com/office/powerpoint/2010/main" val="71712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3</a:t>
            </a:fld>
            <a:endParaRPr kumimoji="1" lang="ja-JP" altLang="en-US"/>
          </a:p>
        </p:txBody>
      </p:sp>
    </p:spTree>
    <p:extLst>
      <p:ext uri="{BB962C8B-B14F-4D97-AF65-F5344CB8AC3E}">
        <p14:creationId xmlns:p14="http://schemas.microsoft.com/office/powerpoint/2010/main" val="3105624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74</a:t>
            </a:fld>
            <a:endParaRPr kumimoji="1" lang="ja-JP" altLang="en-US"/>
          </a:p>
        </p:txBody>
      </p:sp>
    </p:spTree>
    <p:extLst>
      <p:ext uri="{BB962C8B-B14F-4D97-AF65-F5344CB8AC3E}">
        <p14:creationId xmlns:p14="http://schemas.microsoft.com/office/powerpoint/2010/main" val="1703635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6</a:t>
            </a:fld>
            <a:endParaRPr kumimoji="1" lang="ja-JP" altLang="en-US"/>
          </a:p>
        </p:txBody>
      </p:sp>
    </p:spTree>
    <p:extLst>
      <p:ext uri="{BB962C8B-B14F-4D97-AF65-F5344CB8AC3E}">
        <p14:creationId xmlns:p14="http://schemas.microsoft.com/office/powerpoint/2010/main" val="2300953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10</a:t>
            </a:fld>
            <a:endParaRPr kumimoji="1" lang="ja-JP" altLang="en-US"/>
          </a:p>
        </p:txBody>
      </p:sp>
    </p:spTree>
    <p:extLst>
      <p:ext uri="{BB962C8B-B14F-4D97-AF65-F5344CB8AC3E}">
        <p14:creationId xmlns:p14="http://schemas.microsoft.com/office/powerpoint/2010/main" val="402785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12</a:t>
            </a:fld>
            <a:endParaRPr kumimoji="1" lang="ja-JP" altLang="en-US"/>
          </a:p>
        </p:txBody>
      </p:sp>
    </p:spTree>
    <p:extLst>
      <p:ext uri="{BB962C8B-B14F-4D97-AF65-F5344CB8AC3E}">
        <p14:creationId xmlns:p14="http://schemas.microsoft.com/office/powerpoint/2010/main" val="1922903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15</a:t>
            </a:fld>
            <a:endParaRPr kumimoji="1" lang="ja-JP" altLang="en-US"/>
          </a:p>
        </p:txBody>
      </p:sp>
    </p:spTree>
    <p:extLst>
      <p:ext uri="{BB962C8B-B14F-4D97-AF65-F5344CB8AC3E}">
        <p14:creationId xmlns:p14="http://schemas.microsoft.com/office/powerpoint/2010/main" val="10234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16</a:t>
            </a:fld>
            <a:endParaRPr kumimoji="1" lang="ja-JP" altLang="en-US"/>
          </a:p>
        </p:txBody>
      </p:sp>
    </p:spTree>
    <p:extLst>
      <p:ext uri="{BB962C8B-B14F-4D97-AF65-F5344CB8AC3E}">
        <p14:creationId xmlns:p14="http://schemas.microsoft.com/office/powerpoint/2010/main" val="349617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17</a:t>
            </a:fld>
            <a:endParaRPr kumimoji="1" lang="ja-JP" altLang="en-US"/>
          </a:p>
        </p:txBody>
      </p:sp>
    </p:spTree>
    <p:extLst>
      <p:ext uri="{BB962C8B-B14F-4D97-AF65-F5344CB8AC3E}">
        <p14:creationId xmlns:p14="http://schemas.microsoft.com/office/powerpoint/2010/main" val="641304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D7CD3D1-41F5-F048-921D-717A810267AC}" type="slidenum">
              <a:rPr kumimoji="1" lang="ja-JP" altLang="en-US" smtClean="0"/>
              <a:t>22</a:t>
            </a:fld>
            <a:endParaRPr kumimoji="1" lang="ja-JP" altLang="en-US"/>
          </a:p>
        </p:txBody>
      </p:sp>
    </p:spTree>
    <p:extLst>
      <p:ext uri="{BB962C8B-B14F-4D97-AF65-F5344CB8AC3E}">
        <p14:creationId xmlns:p14="http://schemas.microsoft.com/office/powerpoint/2010/main" val="1747368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16F9C1-C7B0-C6AB-2059-9EF9DBC0E207}"/>
              </a:ext>
            </a:extLst>
          </p:cNvPr>
          <p:cNvSpPr>
            <a:spLocks noGrp="1"/>
          </p:cNvSpPr>
          <p:nvPr>
            <p:ph type="ctrTitle"/>
          </p:nvPr>
        </p:nvSpPr>
        <p:spPr>
          <a:xfrm>
            <a:off x="95534" y="2292823"/>
            <a:ext cx="10572466" cy="1217139"/>
          </a:xfrm>
        </p:spPr>
        <p:txBody>
          <a:bodyPr anchor="b" anchorCtr="0"/>
          <a:lstStyle>
            <a:lvl1pPr algn="l">
              <a:lnSpc>
                <a:spcPct val="120000"/>
              </a:lnSpc>
              <a:defRPr sz="28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8998D7B-FC5A-DD46-1558-FA0716877D86}"/>
              </a:ext>
            </a:extLst>
          </p:cNvPr>
          <p:cNvSpPr>
            <a:spLocks noGrp="1"/>
          </p:cNvSpPr>
          <p:nvPr>
            <p:ph type="subTitle" idx="1"/>
          </p:nvPr>
        </p:nvSpPr>
        <p:spPr>
          <a:xfrm>
            <a:off x="1524000" y="3602038"/>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6" name="スライド番号プレースホルダー 5">
            <a:extLst>
              <a:ext uri="{FF2B5EF4-FFF2-40B4-BE49-F238E27FC236}">
                <a16:creationId xmlns:a16="http://schemas.microsoft.com/office/drawing/2014/main" id="{DF2B5B86-112C-F8C1-B72D-EE3554287A7F}"/>
              </a:ext>
            </a:extLst>
          </p:cNvPr>
          <p:cNvSpPr>
            <a:spLocks noGrp="1"/>
          </p:cNvSpPr>
          <p:nvPr>
            <p:ph type="sldNum" sz="quarter" idx="12"/>
          </p:nvPr>
        </p:nvSpPr>
        <p:spPr/>
        <p:txBody>
          <a:bodyPr/>
          <a:lstStyle/>
          <a:p>
            <a:fld id="{61F7F860-7F54-014C-9223-753273D0A5F8}" type="slidenum">
              <a:rPr kumimoji="1" lang="ja-JP" altLang="en-US" smtClean="0"/>
              <a:t>‹#›</a:t>
            </a:fld>
            <a:endParaRPr kumimoji="1" lang="ja-JP" altLang="en-US"/>
          </a:p>
        </p:txBody>
      </p:sp>
    </p:spTree>
    <p:extLst>
      <p:ext uri="{BB962C8B-B14F-4D97-AF65-F5344CB8AC3E}">
        <p14:creationId xmlns:p14="http://schemas.microsoft.com/office/powerpoint/2010/main" val="3497992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480E71-54E7-8293-2DF2-E4E27F0FC42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776B1C3-30E4-BA0D-67CB-5EE97FB003B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F0AE27-59A1-B6A1-124A-9612019F6434}"/>
              </a:ext>
            </a:extLst>
          </p:cNvPr>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a:extLst>
              <a:ext uri="{FF2B5EF4-FFF2-40B4-BE49-F238E27FC236}">
                <a16:creationId xmlns:a16="http://schemas.microsoft.com/office/drawing/2014/main" id="{F4A10B6F-2570-D743-CE95-B2988C26D77E}"/>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25132E-757E-34B1-FFAE-AF2CD474A551}"/>
              </a:ext>
            </a:extLst>
          </p:cNvPr>
          <p:cNvSpPr>
            <a:spLocks noGrp="1"/>
          </p:cNvSpPr>
          <p:nvPr>
            <p:ph type="sldNum" sz="quarter" idx="12"/>
          </p:nvPr>
        </p:nvSpPr>
        <p:spPr/>
        <p:txBody>
          <a:bodyPr/>
          <a:lstStyle/>
          <a:p>
            <a:fld id="{61F7F860-7F54-014C-9223-753273D0A5F8}" type="slidenum">
              <a:rPr kumimoji="1" lang="ja-JP" altLang="en-US" smtClean="0"/>
              <a:t>‹#›</a:t>
            </a:fld>
            <a:endParaRPr kumimoji="1" lang="ja-JP" altLang="en-US"/>
          </a:p>
        </p:txBody>
      </p:sp>
    </p:spTree>
    <p:extLst>
      <p:ext uri="{BB962C8B-B14F-4D97-AF65-F5344CB8AC3E}">
        <p14:creationId xmlns:p14="http://schemas.microsoft.com/office/powerpoint/2010/main" val="799593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4F80C46-4760-634C-9148-58E4249143E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C2DAB14-9058-B110-F4FA-01EA0403106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7EEC7E8-E1F1-73CE-2A73-CF50206A3200}"/>
              </a:ext>
            </a:extLst>
          </p:cNvPr>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a:extLst>
              <a:ext uri="{FF2B5EF4-FFF2-40B4-BE49-F238E27FC236}">
                <a16:creationId xmlns:a16="http://schemas.microsoft.com/office/drawing/2014/main" id="{D67FC72C-668D-F712-FC53-A59254244F01}"/>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C857F7-168A-5F53-18D9-2A392DED9BC1}"/>
              </a:ext>
            </a:extLst>
          </p:cNvPr>
          <p:cNvSpPr>
            <a:spLocks noGrp="1"/>
          </p:cNvSpPr>
          <p:nvPr>
            <p:ph type="sldNum" sz="quarter" idx="12"/>
          </p:nvPr>
        </p:nvSpPr>
        <p:spPr/>
        <p:txBody>
          <a:bodyPr/>
          <a:lstStyle/>
          <a:p>
            <a:fld id="{61F7F860-7F54-014C-9223-753273D0A5F8}" type="slidenum">
              <a:rPr kumimoji="1" lang="ja-JP" altLang="en-US" smtClean="0"/>
              <a:t>‹#›</a:t>
            </a:fld>
            <a:endParaRPr kumimoji="1" lang="ja-JP" altLang="en-US"/>
          </a:p>
        </p:txBody>
      </p:sp>
    </p:spTree>
    <p:extLst>
      <p:ext uri="{BB962C8B-B14F-4D97-AF65-F5344CB8AC3E}">
        <p14:creationId xmlns:p14="http://schemas.microsoft.com/office/powerpoint/2010/main" val="1718095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4533FD-C632-1BA0-E8AE-97949D043EC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5BD88A3-0E44-2E91-28E6-5F170A6129E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3C1C6440-1889-9D67-FC39-2DC2B83161A3}"/>
              </a:ext>
            </a:extLst>
          </p:cNvPr>
          <p:cNvSpPr>
            <a:spLocks noGrp="1"/>
          </p:cNvSpPr>
          <p:nvPr>
            <p:ph type="sldNum" sz="quarter" idx="12"/>
          </p:nvPr>
        </p:nvSpPr>
        <p:spPr/>
        <p:txBody>
          <a:bodyPr/>
          <a:lstStyle/>
          <a:p>
            <a:fld id="{61F7F860-7F54-014C-9223-753273D0A5F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6FCEE3E8-D80A-08FB-B3E0-F450B7B86C52}"/>
              </a:ext>
            </a:extLst>
          </p:cNvPr>
          <p:cNvSpPr/>
          <p:nvPr userDrawn="1"/>
        </p:nvSpPr>
        <p:spPr>
          <a:xfrm>
            <a:off x="303830" y="437882"/>
            <a:ext cx="45719" cy="5182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2678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3DF85-E6EF-98CB-C584-B794ACBDA2B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1CF0FB4-01AC-D8A6-6889-B5F9E977F5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a:extLst>
              <a:ext uri="{FF2B5EF4-FFF2-40B4-BE49-F238E27FC236}">
                <a16:creationId xmlns:a16="http://schemas.microsoft.com/office/drawing/2014/main" id="{972BDEEC-D658-267F-E5EE-ED22735BD4A3}"/>
              </a:ext>
            </a:extLst>
          </p:cNvPr>
          <p:cNvSpPr>
            <a:spLocks noGrp="1"/>
          </p:cNvSpPr>
          <p:nvPr>
            <p:ph type="sldNum" sz="quarter" idx="12"/>
          </p:nvPr>
        </p:nvSpPr>
        <p:spPr/>
        <p:txBody>
          <a:bodyPr/>
          <a:lstStyle/>
          <a:p>
            <a:fld id="{61F7F860-7F54-014C-9223-753273D0A5F8}" type="slidenum">
              <a:rPr kumimoji="1" lang="ja-JP" altLang="en-US" smtClean="0"/>
              <a:t>‹#›</a:t>
            </a:fld>
            <a:endParaRPr kumimoji="1" lang="ja-JP" altLang="en-US"/>
          </a:p>
        </p:txBody>
      </p:sp>
    </p:spTree>
    <p:extLst>
      <p:ext uri="{BB962C8B-B14F-4D97-AF65-F5344CB8AC3E}">
        <p14:creationId xmlns:p14="http://schemas.microsoft.com/office/powerpoint/2010/main" val="4062194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0E46D5-1C4A-7D21-3176-C7AB1576BC3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BEBD57D-ABAF-F0C1-2166-50C9A794DD8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292AC5F-BD4A-74B6-F157-F3D21125009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スライド番号プレースホルダー 6">
            <a:extLst>
              <a:ext uri="{FF2B5EF4-FFF2-40B4-BE49-F238E27FC236}">
                <a16:creationId xmlns:a16="http://schemas.microsoft.com/office/drawing/2014/main" id="{5F800966-CCB7-88D2-9001-CD21764CE03A}"/>
              </a:ext>
            </a:extLst>
          </p:cNvPr>
          <p:cNvSpPr>
            <a:spLocks noGrp="1"/>
          </p:cNvSpPr>
          <p:nvPr>
            <p:ph type="sldNum" sz="quarter" idx="12"/>
          </p:nvPr>
        </p:nvSpPr>
        <p:spPr/>
        <p:txBody>
          <a:bodyPr/>
          <a:lstStyle/>
          <a:p>
            <a:fld id="{61F7F860-7F54-014C-9223-753273D0A5F8}" type="slidenum">
              <a:rPr kumimoji="1" lang="ja-JP" altLang="en-US" smtClean="0"/>
              <a:t>‹#›</a:t>
            </a:fld>
            <a:endParaRPr kumimoji="1" lang="ja-JP" altLang="en-US"/>
          </a:p>
        </p:txBody>
      </p:sp>
    </p:spTree>
    <p:extLst>
      <p:ext uri="{BB962C8B-B14F-4D97-AF65-F5344CB8AC3E}">
        <p14:creationId xmlns:p14="http://schemas.microsoft.com/office/powerpoint/2010/main" val="3091018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6B0703-6031-C80C-CBF2-2587C941FA3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0194401-FF22-B51D-4602-4376B19885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6F1AB70-5950-797C-ADE0-03A1F3BBA24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4D397BC-2C54-4F6A-8A9D-62BCD9893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0D9C04F-147C-4A17-B7FC-D495A28A6A6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スライド番号プレースホルダー 8">
            <a:extLst>
              <a:ext uri="{FF2B5EF4-FFF2-40B4-BE49-F238E27FC236}">
                <a16:creationId xmlns:a16="http://schemas.microsoft.com/office/drawing/2014/main" id="{2500D4DD-E77E-9C8A-BADC-CE9DCEE310F2}"/>
              </a:ext>
            </a:extLst>
          </p:cNvPr>
          <p:cNvSpPr>
            <a:spLocks noGrp="1"/>
          </p:cNvSpPr>
          <p:nvPr>
            <p:ph type="sldNum" sz="quarter" idx="12"/>
          </p:nvPr>
        </p:nvSpPr>
        <p:spPr/>
        <p:txBody>
          <a:bodyPr/>
          <a:lstStyle/>
          <a:p>
            <a:fld id="{61F7F860-7F54-014C-9223-753273D0A5F8}" type="slidenum">
              <a:rPr kumimoji="1" lang="ja-JP" altLang="en-US" smtClean="0"/>
              <a:t>‹#›</a:t>
            </a:fld>
            <a:endParaRPr kumimoji="1" lang="ja-JP" altLang="en-US"/>
          </a:p>
        </p:txBody>
      </p:sp>
    </p:spTree>
    <p:extLst>
      <p:ext uri="{BB962C8B-B14F-4D97-AF65-F5344CB8AC3E}">
        <p14:creationId xmlns:p14="http://schemas.microsoft.com/office/powerpoint/2010/main" val="115283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D60847-28CD-6603-FB04-8AAADD28F380}"/>
              </a:ext>
            </a:extLst>
          </p:cNvPr>
          <p:cNvSpPr>
            <a:spLocks noGrp="1"/>
          </p:cNvSpPr>
          <p:nvPr>
            <p:ph type="title"/>
          </p:nvPr>
        </p:nvSpPr>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49A9750F-74AE-2870-AC65-26C67F291C06}"/>
              </a:ext>
            </a:extLst>
          </p:cNvPr>
          <p:cNvSpPr>
            <a:spLocks noGrp="1"/>
          </p:cNvSpPr>
          <p:nvPr>
            <p:ph type="sldNum" sz="quarter" idx="12"/>
          </p:nvPr>
        </p:nvSpPr>
        <p:spPr/>
        <p:txBody>
          <a:bodyPr/>
          <a:lstStyle/>
          <a:p>
            <a:fld id="{61F7F860-7F54-014C-9223-753273D0A5F8}" type="slidenum">
              <a:rPr kumimoji="1" lang="ja-JP" altLang="en-US" smtClean="0"/>
              <a:t>‹#›</a:t>
            </a:fld>
            <a:endParaRPr kumimoji="1" lang="ja-JP" altLang="en-US"/>
          </a:p>
        </p:txBody>
      </p:sp>
    </p:spTree>
    <p:extLst>
      <p:ext uri="{BB962C8B-B14F-4D97-AF65-F5344CB8AC3E}">
        <p14:creationId xmlns:p14="http://schemas.microsoft.com/office/powerpoint/2010/main" val="2619974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98C72BE-6E71-9A89-BE20-822EA68DEB68}"/>
              </a:ext>
            </a:extLst>
          </p:cNvPr>
          <p:cNvSpPr>
            <a:spLocks noGrp="1"/>
          </p:cNvSpPr>
          <p:nvPr>
            <p:ph type="sldNum" sz="quarter" idx="12"/>
          </p:nvPr>
        </p:nvSpPr>
        <p:spPr/>
        <p:txBody>
          <a:bodyPr/>
          <a:lstStyle/>
          <a:p>
            <a:fld id="{61F7F860-7F54-014C-9223-753273D0A5F8}" type="slidenum">
              <a:rPr kumimoji="1" lang="ja-JP" altLang="en-US" smtClean="0"/>
              <a:t>‹#›</a:t>
            </a:fld>
            <a:endParaRPr kumimoji="1" lang="ja-JP" altLang="en-US"/>
          </a:p>
        </p:txBody>
      </p:sp>
    </p:spTree>
    <p:extLst>
      <p:ext uri="{BB962C8B-B14F-4D97-AF65-F5344CB8AC3E}">
        <p14:creationId xmlns:p14="http://schemas.microsoft.com/office/powerpoint/2010/main" val="4194546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1E8517-9C80-03F1-B8DB-7FFE24CC4D6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8BAC635-A029-180E-6313-A72F5DA6FE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F495F46-8F20-B587-E8C1-9A7FC74D20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AC7291-711E-58A6-CE2D-DFFE698EF977}"/>
              </a:ext>
            </a:extLst>
          </p:cNvPr>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a:extLst>
              <a:ext uri="{FF2B5EF4-FFF2-40B4-BE49-F238E27FC236}">
                <a16:creationId xmlns:a16="http://schemas.microsoft.com/office/drawing/2014/main" id="{D24E6392-3FC5-DBEB-FEAD-246C6F6AC7E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B43FFAA-D979-1D62-EA75-7868E7AA5BF2}"/>
              </a:ext>
            </a:extLst>
          </p:cNvPr>
          <p:cNvSpPr>
            <a:spLocks noGrp="1"/>
          </p:cNvSpPr>
          <p:nvPr>
            <p:ph type="sldNum" sz="quarter" idx="12"/>
          </p:nvPr>
        </p:nvSpPr>
        <p:spPr/>
        <p:txBody>
          <a:bodyPr/>
          <a:lstStyle/>
          <a:p>
            <a:fld id="{61F7F860-7F54-014C-9223-753273D0A5F8}" type="slidenum">
              <a:rPr kumimoji="1" lang="ja-JP" altLang="en-US" smtClean="0"/>
              <a:t>‹#›</a:t>
            </a:fld>
            <a:endParaRPr kumimoji="1" lang="ja-JP" altLang="en-US"/>
          </a:p>
        </p:txBody>
      </p:sp>
    </p:spTree>
    <p:extLst>
      <p:ext uri="{BB962C8B-B14F-4D97-AF65-F5344CB8AC3E}">
        <p14:creationId xmlns:p14="http://schemas.microsoft.com/office/powerpoint/2010/main" val="873288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21841-5F23-8B82-8D79-588B3067AA3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C6DF3D3-2438-86E6-6AEC-C385EE0C96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F5BBF4F-F2E1-8CE4-6A20-66A6E5A4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0AFEBB1-F506-C6E7-8670-CE5C525B1C0A}"/>
              </a:ext>
            </a:extLst>
          </p:cNvPr>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a:extLst>
              <a:ext uri="{FF2B5EF4-FFF2-40B4-BE49-F238E27FC236}">
                <a16:creationId xmlns:a16="http://schemas.microsoft.com/office/drawing/2014/main" id="{3D8DC28C-356F-D439-08FC-D25F4784A2E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5F27AEF-3735-8D7A-2803-530044D755DD}"/>
              </a:ext>
            </a:extLst>
          </p:cNvPr>
          <p:cNvSpPr>
            <a:spLocks noGrp="1"/>
          </p:cNvSpPr>
          <p:nvPr>
            <p:ph type="sldNum" sz="quarter" idx="12"/>
          </p:nvPr>
        </p:nvSpPr>
        <p:spPr/>
        <p:txBody>
          <a:bodyPr/>
          <a:lstStyle/>
          <a:p>
            <a:fld id="{61F7F860-7F54-014C-9223-753273D0A5F8}" type="slidenum">
              <a:rPr kumimoji="1" lang="ja-JP" altLang="en-US" smtClean="0"/>
              <a:t>‹#›</a:t>
            </a:fld>
            <a:endParaRPr kumimoji="1" lang="ja-JP" altLang="en-US"/>
          </a:p>
        </p:txBody>
      </p:sp>
    </p:spTree>
    <p:extLst>
      <p:ext uri="{BB962C8B-B14F-4D97-AF65-F5344CB8AC3E}">
        <p14:creationId xmlns:p14="http://schemas.microsoft.com/office/powerpoint/2010/main" val="2809299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F7619D63-576D-AE2A-AEC6-D1A5397FFF64}"/>
              </a:ext>
            </a:extLst>
          </p:cNvPr>
          <p:cNvSpPr/>
          <p:nvPr userDrawn="1"/>
        </p:nvSpPr>
        <p:spPr>
          <a:xfrm>
            <a:off x="57434" y="66557"/>
            <a:ext cx="12077132" cy="6724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i="0">
              <a:latin typeface="Yu Gothic" panose="020B0400000000000000" pitchFamily="34" charset="-128"/>
              <a:ea typeface="Yu Gothic" panose="020B0400000000000000" pitchFamily="34" charset="-128"/>
            </a:endParaRPr>
          </a:p>
        </p:txBody>
      </p:sp>
      <p:sp>
        <p:nvSpPr>
          <p:cNvPr id="2" name="タイトル プレースホルダー 1">
            <a:extLst>
              <a:ext uri="{FF2B5EF4-FFF2-40B4-BE49-F238E27FC236}">
                <a16:creationId xmlns:a16="http://schemas.microsoft.com/office/drawing/2014/main" id="{1072C978-9C91-68FF-A3E5-33BABAB5FF2D}"/>
              </a:ext>
            </a:extLst>
          </p:cNvPr>
          <p:cNvSpPr>
            <a:spLocks noGrp="1"/>
          </p:cNvSpPr>
          <p:nvPr>
            <p:ph type="title"/>
          </p:nvPr>
        </p:nvSpPr>
        <p:spPr>
          <a:xfrm>
            <a:off x="318052" y="437882"/>
            <a:ext cx="11569148" cy="518231"/>
          </a:xfrm>
          <a:prstGeom prst="rect">
            <a:avLst/>
          </a:prstGeom>
          <a:ln>
            <a:noFill/>
          </a:ln>
        </p:spPr>
        <p:txBody>
          <a:bodyPr vert="horz" lIns="180000" tIns="0" rIns="0" bIns="0" rtlCol="0" anchor="b" anchorCtr="0">
            <a:no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87AC6D5-5CD3-7266-309B-CDC90C9C26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スライド番号プレースホルダー 5">
            <a:extLst>
              <a:ext uri="{FF2B5EF4-FFF2-40B4-BE49-F238E27FC236}">
                <a16:creationId xmlns:a16="http://schemas.microsoft.com/office/drawing/2014/main" id="{F237BCE8-5B26-3254-FA1D-4800A315E140}"/>
              </a:ext>
            </a:extLst>
          </p:cNvPr>
          <p:cNvSpPr>
            <a:spLocks noGrp="1"/>
          </p:cNvSpPr>
          <p:nvPr>
            <p:ph type="sldNum" sz="quarter" idx="4"/>
          </p:nvPr>
        </p:nvSpPr>
        <p:spPr>
          <a:xfrm>
            <a:off x="11573302" y="6383646"/>
            <a:ext cx="517478" cy="365125"/>
          </a:xfrm>
          <a:prstGeom prst="rect">
            <a:avLst/>
          </a:prstGeom>
        </p:spPr>
        <p:txBody>
          <a:bodyPr vert="horz" lIns="91440" tIns="45720" rIns="91440" bIns="45720" rtlCol="0" anchor="ctr"/>
          <a:lstStyle>
            <a:lvl1pPr algn="r">
              <a:defRPr sz="1600">
                <a:solidFill>
                  <a:schemeClr val="tx1"/>
                </a:solidFill>
                <a:latin typeface="Segoe UI" panose="020B0502040204020203" pitchFamily="34" charset="0"/>
                <a:cs typeface="Segoe UI" panose="020B0502040204020203" pitchFamily="34" charset="0"/>
              </a:defRPr>
            </a:lvl1pPr>
          </a:lstStyle>
          <a:p>
            <a:fld id="{61F7F860-7F54-014C-9223-753273D0A5F8}" type="slidenum">
              <a:rPr lang="ja-JP" altLang="en-US" smtClean="0"/>
              <a:pPr/>
              <a:t>‹#›</a:t>
            </a:fld>
            <a:endParaRPr lang="ja-JP" altLang="en-US"/>
          </a:p>
        </p:txBody>
      </p:sp>
    </p:spTree>
    <p:extLst>
      <p:ext uri="{BB962C8B-B14F-4D97-AF65-F5344CB8AC3E}">
        <p14:creationId xmlns:p14="http://schemas.microsoft.com/office/powerpoint/2010/main" val="3070425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110000"/>
        </a:lnSpc>
        <a:spcBef>
          <a:spcPct val="0"/>
        </a:spcBef>
        <a:buNone/>
        <a:defRPr kumimoji="1" sz="2800" b="1" i="0" kern="1200">
          <a:solidFill>
            <a:schemeClr val="tx1"/>
          </a:solidFill>
          <a:latin typeface="Yu Gothic" panose="020B0400000000000000" pitchFamily="34" charset="-128"/>
          <a:ea typeface="Yu Gothic" panose="020B0400000000000000" pitchFamily="34" charset="-128"/>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5.svg"/><Relationship Id="rId4" Type="http://schemas.openxmlformats.org/officeDocument/2006/relationships/image" Target="../media/image13.sv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png"/><Relationship Id="rId5" Type="http://schemas.openxmlformats.org/officeDocument/2006/relationships/image" Target="../media/image18.png"/><Relationship Id="rId10" Type="http://schemas.openxmlformats.org/officeDocument/2006/relationships/image" Target="../media/image5.svg"/><Relationship Id="rId4" Type="http://schemas.openxmlformats.org/officeDocument/2006/relationships/image" Target="../media/image17.svg"/><Relationship Id="rId9" Type="http://schemas.openxmlformats.org/officeDocument/2006/relationships/image" Target="../media/image4.png"/><Relationship Id="rId14" Type="http://schemas.openxmlformats.org/officeDocument/2006/relationships/image" Target="../media/image15.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8.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54.png"/><Relationship Id="rId4" Type="http://schemas.openxmlformats.org/officeDocument/2006/relationships/image" Target="../media/image22.svg"/><Relationship Id="rId9" Type="http://schemas.openxmlformats.org/officeDocument/2006/relationships/image" Target="../media/image53.png"/><Relationship Id="rId14" Type="http://schemas.openxmlformats.org/officeDocument/2006/relationships/image" Target="../media/image30.sv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5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8.xml"/><Relationship Id="rId16"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61.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7.pn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35.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3.svg"/><Relationship Id="rId7" Type="http://schemas.openxmlformats.org/officeDocument/2006/relationships/image" Target="../media/image40.png"/><Relationship Id="rId12" Type="http://schemas.openxmlformats.org/officeDocument/2006/relationships/image" Target="../media/image45.svg"/><Relationship Id="rId17" Type="http://schemas.openxmlformats.org/officeDocument/2006/relationships/image" Target="../media/image36.png"/><Relationship Id="rId2" Type="http://schemas.openxmlformats.org/officeDocument/2006/relationships/image" Target="../media/image32.png"/><Relationship Id="rId16" Type="http://schemas.openxmlformats.org/officeDocument/2006/relationships/image" Target="../media/image35.svg"/><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34.png"/><Relationship Id="rId10" Type="http://schemas.openxmlformats.org/officeDocument/2006/relationships/image" Target="../media/image43.sv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sv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1.wdp"/><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51.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27.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3.svg"/><Relationship Id="rId7" Type="http://schemas.openxmlformats.org/officeDocument/2006/relationships/image" Target="../media/image58.sv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18" Type="http://schemas.openxmlformats.org/officeDocument/2006/relationships/image" Target="../media/image52.png"/><Relationship Id="rId3" Type="http://schemas.openxmlformats.org/officeDocument/2006/relationships/image" Target="../media/image33.svg"/><Relationship Id="rId21" Type="http://schemas.openxmlformats.org/officeDocument/2006/relationships/image" Target="../media/image56.svg"/><Relationship Id="rId7" Type="http://schemas.openxmlformats.org/officeDocument/2006/relationships/image" Target="../media/image40.png"/><Relationship Id="rId12" Type="http://schemas.openxmlformats.org/officeDocument/2006/relationships/image" Target="../media/image45.svg"/><Relationship Id="rId17" Type="http://schemas.openxmlformats.org/officeDocument/2006/relationships/image" Target="../media/image36.png"/><Relationship Id="rId2" Type="http://schemas.openxmlformats.org/officeDocument/2006/relationships/image" Target="../media/image32.png"/><Relationship Id="rId16" Type="http://schemas.openxmlformats.org/officeDocument/2006/relationships/image" Target="../media/image35.sv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34.png"/><Relationship Id="rId23" Type="http://schemas.openxmlformats.org/officeDocument/2006/relationships/image" Target="../media/image58.svg"/><Relationship Id="rId10" Type="http://schemas.openxmlformats.org/officeDocument/2006/relationships/image" Target="../media/image43.svg"/><Relationship Id="rId19" Type="http://schemas.openxmlformats.org/officeDocument/2006/relationships/image" Target="../media/image53.sv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svg"/><Relationship Id="rId22"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5.svg"/><Relationship Id="rId7" Type="http://schemas.openxmlformats.org/officeDocument/2006/relationships/image" Target="../media/image3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45.svg"/></Relationships>
</file>

<file path=ppt/slides/_rels/slide3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3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5.svg"/><Relationship Id="rId11" Type="http://schemas.openxmlformats.org/officeDocument/2006/relationships/image" Target="../media/image38.png"/><Relationship Id="rId5" Type="http://schemas.openxmlformats.org/officeDocument/2006/relationships/image" Target="../media/image64.png"/><Relationship Id="rId10" Type="http://schemas.openxmlformats.org/officeDocument/2006/relationships/image" Target="../media/image45.svg"/><Relationship Id="rId4" Type="http://schemas.openxmlformats.org/officeDocument/2006/relationships/image" Target="../media/image63.svg"/><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chart" Target="../charts/chart4.xml"/><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3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5.svg"/><Relationship Id="rId11" Type="http://schemas.openxmlformats.org/officeDocument/2006/relationships/image" Target="../media/image38.png"/><Relationship Id="rId5" Type="http://schemas.openxmlformats.org/officeDocument/2006/relationships/image" Target="../media/image64.png"/><Relationship Id="rId10" Type="http://schemas.openxmlformats.org/officeDocument/2006/relationships/image" Target="../media/image45.svg"/><Relationship Id="rId4" Type="http://schemas.openxmlformats.org/officeDocument/2006/relationships/image" Target="../media/image63.svg"/><Relationship Id="rId9"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5.svg"/><Relationship Id="rId7" Type="http://schemas.openxmlformats.org/officeDocument/2006/relationships/image" Target="../media/image3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45.svg"/></Relationships>
</file>

<file path=ppt/slides/_rels/slide4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64.png"/><Relationship Id="rId7" Type="http://schemas.openxmlformats.org/officeDocument/2006/relationships/image" Target="../media/image38.png"/><Relationship Id="rId12" Type="http://schemas.openxmlformats.org/officeDocument/2006/relationships/image" Target="../media/image45.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7.svg"/><Relationship Id="rId11" Type="http://schemas.openxmlformats.org/officeDocument/2006/relationships/image" Target="../media/image44.png"/><Relationship Id="rId5" Type="http://schemas.openxmlformats.org/officeDocument/2006/relationships/image" Target="../media/image66.png"/><Relationship Id="rId10" Type="http://schemas.openxmlformats.org/officeDocument/2006/relationships/image" Target="../media/image69.svg"/><Relationship Id="rId4" Type="http://schemas.openxmlformats.org/officeDocument/2006/relationships/image" Target="../media/image65.svg"/><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60.png"/><Relationship Id="rId7" Type="http://schemas.openxmlformats.org/officeDocument/2006/relationships/image" Target="../media/image71.png"/><Relationship Id="rId2" Type="http://schemas.microsoft.com/office/2014/relationships/chartEx" Target="../charts/chartEx1.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chart" Target="../charts/chart5.xml"/><Relationship Id="rId4" Type="http://schemas.openxmlformats.org/officeDocument/2006/relationships/chart" Target="../charts/chart5.xml"/><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41.png"/><Relationship Id="rId7" Type="http://schemas.openxmlformats.org/officeDocument/2006/relationships/image" Target="../media/image43.png"/><Relationship Id="rId2" Type="http://schemas.microsoft.com/office/2014/relationships/chartEx" Target="../charts/chartEx2.xml"/><Relationship Id="rId1" Type="http://schemas.openxmlformats.org/officeDocument/2006/relationships/slideLayout" Target="../slideLayouts/slideLayout7.xml"/><Relationship Id="rId6" Type="http://schemas.openxmlformats.org/officeDocument/2006/relationships/image" Target="../media/image420.png"/><Relationship Id="rId5" Type="http://schemas.openxmlformats.org/officeDocument/2006/relationships/chart" Target="../charts/chart6.xml"/><Relationship Id="rId4" Type="http://schemas.openxmlformats.org/officeDocument/2006/relationships/chart" Target="../charts/chart6.xml"/><Relationship Id="rId9" Type="http://schemas.openxmlformats.org/officeDocument/2006/relationships/image" Target="../media/image450.png"/></Relationships>
</file>

<file path=ppt/slides/_rels/slide49.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930.png"/><Relationship Id="rId3" Type="http://schemas.openxmlformats.org/officeDocument/2006/relationships/image" Target="../media/image64.png"/><Relationship Id="rId7" Type="http://schemas.openxmlformats.org/officeDocument/2006/relationships/image" Target="../media/image38.png"/><Relationship Id="rId12" Type="http://schemas.openxmlformats.org/officeDocument/2006/relationships/image" Target="../media/image45.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7.svg"/><Relationship Id="rId11" Type="http://schemas.openxmlformats.org/officeDocument/2006/relationships/image" Target="../media/image44.png"/><Relationship Id="rId5" Type="http://schemas.openxmlformats.org/officeDocument/2006/relationships/image" Target="../media/image66.png"/><Relationship Id="rId10" Type="http://schemas.openxmlformats.org/officeDocument/2006/relationships/image" Target="../media/image69.svg"/><Relationship Id="rId4" Type="http://schemas.openxmlformats.org/officeDocument/2006/relationships/image" Target="../media/image65.svg"/><Relationship Id="rId9"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9.svg"/><Relationship Id="rId7" Type="http://schemas.openxmlformats.org/officeDocument/2006/relationships/image" Target="../media/image75.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45.svg"/><Relationship Id="rId10" Type="http://schemas.openxmlformats.org/officeDocument/2006/relationships/image" Target="../media/image78.png"/><Relationship Id="rId4" Type="http://schemas.openxmlformats.org/officeDocument/2006/relationships/image" Target="../media/image44.png"/><Relationship Id="rId9" Type="http://schemas.openxmlformats.org/officeDocument/2006/relationships/image" Target="../media/image77.svg"/></Relationships>
</file>

<file path=ppt/slides/_rels/slide54.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16.png"/><Relationship Id="rId3" Type="http://schemas.openxmlformats.org/officeDocument/2006/relationships/image" Target="../media/image38.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18.xml"/><Relationship Id="rId16"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78.png"/><Relationship Id="rId5" Type="http://schemas.openxmlformats.org/officeDocument/2006/relationships/image" Target="../media/image44.png"/><Relationship Id="rId15" Type="http://schemas.openxmlformats.org/officeDocument/2006/relationships/image" Target="../media/image18.png"/><Relationship Id="rId10" Type="http://schemas.openxmlformats.org/officeDocument/2006/relationships/image" Target="../media/image77.svg"/><Relationship Id="rId4" Type="http://schemas.openxmlformats.org/officeDocument/2006/relationships/image" Target="../media/image39.svg"/><Relationship Id="rId9" Type="http://schemas.openxmlformats.org/officeDocument/2006/relationships/image" Target="../media/image76.png"/><Relationship Id="rId14" Type="http://schemas.openxmlformats.org/officeDocument/2006/relationships/image" Target="../media/image17.svg"/></Relationships>
</file>

<file path=ppt/slides/_rels/slide5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5.svg"/><Relationship Id="rId3" Type="http://schemas.openxmlformats.org/officeDocument/2006/relationships/image" Target="../media/image81.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1.svg"/><Relationship Id="rId5" Type="http://schemas.openxmlformats.org/officeDocument/2006/relationships/image" Target="../media/image83.svg"/><Relationship Id="rId10" Type="http://schemas.openxmlformats.org/officeDocument/2006/relationships/image" Target="../media/image10.png"/><Relationship Id="rId4" Type="http://schemas.openxmlformats.org/officeDocument/2006/relationships/image" Target="../media/image82.png"/><Relationship Id="rId9" Type="http://schemas.openxmlformats.org/officeDocument/2006/relationships/image" Target="../media/image7.svg"/></Relationships>
</file>

<file path=ppt/slides/_rels/slide5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38.png"/><Relationship Id="rId18" Type="http://schemas.openxmlformats.org/officeDocument/2006/relationships/image" Target="../media/image75.svg"/><Relationship Id="rId26" Type="http://schemas.openxmlformats.org/officeDocument/2006/relationships/image" Target="../media/image19.svg"/><Relationship Id="rId3" Type="http://schemas.openxmlformats.org/officeDocument/2006/relationships/image" Target="../media/image80.png"/><Relationship Id="rId21" Type="http://schemas.openxmlformats.org/officeDocument/2006/relationships/image" Target="../media/image78.png"/><Relationship Id="rId7" Type="http://schemas.openxmlformats.org/officeDocument/2006/relationships/image" Target="../media/image8.png"/><Relationship Id="rId12" Type="http://schemas.openxmlformats.org/officeDocument/2006/relationships/image" Target="../media/image11.svg"/><Relationship Id="rId17" Type="http://schemas.openxmlformats.org/officeDocument/2006/relationships/image" Target="../media/image74.png"/><Relationship Id="rId25" Type="http://schemas.openxmlformats.org/officeDocument/2006/relationships/image" Target="../media/image18.png"/><Relationship Id="rId2" Type="http://schemas.openxmlformats.org/officeDocument/2006/relationships/notesSlide" Target="../notesSlides/notesSlide19.xml"/><Relationship Id="rId16" Type="http://schemas.openxmlformats.org/officeDocument/2006/relationships/image" Target="../media/image45.svg"/><Relationship Id="rId20" Type="http://schemas.openxmlformats.org/officeDocument/2006/relationships/image" Target="../media/image77.svg"/><Relationship Id="rId1" Type="http://schemas.openxmlformats.org/officeDocument/2006/relationships/slideLayout" Target="../slideLayouts/slideLayout2.xml"/><Relationship Id="rId6" Type="http://schemas.openxmlformats.org/officeDocument/2006/relationships/image" Target="../media/image83.svg"/><Relationship Id="rId11" Type="http://schemas.openxmlformats.org/officeDocument/2006/relationships/image" Target="../media/image10.png"/><Relationship Id="rId24" Type="http://schemas.openxmlformats.org/officeDocument/2006/relationships/image" Target="../media/image17.svg"/><Relationship Id="rId5" Type="http://schemas.openxmlformats.org/officeDocument/2006/relationships/image" Target="../media/image82.png"/><Relationship Id="rId15" Type="http://schemas.openxmlformats.org/officeDocument/2006/relationships/image" Target="../media/image44.png"/><Relationship Id="rId23" Type="http://schemas.openxmlformats.org/officeDocument/2006/relationships/image" Target="../media/image16.png"/><Relationship Id="rId28" Type="http://schemas.openxmlformats.org/officeDocument/2006/relationships/image" Target="../media/image15.svg"/><Relationship Id="rId10" Type="http://schemas.openxmlformats.org/officeDocument/2006/relationships/image" Target="../media/image7.svg"/><Relationship Id="rId19" Type="http://schemas.openxmlformats.org/officeDocument/2006/relationships/image" Target="../media/image76.png"/><Relationship Id="rId4" Type="http://schemas.openxmlformats.org/officeDocument/2006/relationships/image" Target="../media/image81.svg"/><Relationship Id="rId9" Type="http://schemas.openxmlformats.org/officeDocument/2006/relationships/image" Target="../media/image6.png"/><Relationship Id="rId14" Type="http://schemas.openxmlformats.org/officeDocument/2006/relationships/image" Target="../media/image39.svg"/><Relationship Id="rId22" Type="http://schemas.openxmlformats.org/officeDocument/2006/relationships/image" Target="../media/image79.svg"/><Relationship Id="rId27"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3.svg"/><Relationship Id="rId18" Type="http://schemas.openxmlformats.org/officeDocument/2006/relationships/image" Target="../media/image62.png"/><Relationship Id="rId26" Type="http://schemas.openxmlformats.org/officeDocument/2006/relationships/image" Target="../media/image84.png"/><Relationship Id="rId3" Type="http://schemas.openxmlformats.org/officeDocument/2006/relationships/image" Target="../media/image17.svg"/><Relationship Id="rId21" Type="http://schemas.openxmlformats.org/officeDocument/2006/relationships/image" Target="../media/image69.svg"/><Relationship Id="rId7" Type="http://schemas.openxmlformats.org/officeDocument/2006/relationships/image" Target="../media/image43.svg"/><Relationship Id="rId12" Type="http://schemas.openxmlformats.org/officeDocument/2006/relationships/image" Target="../media/image52.png"/><Relationship Id="rId17" Type="http://schemas.openxmlformats.org/officeDocument/2006/relationships/image" Target="../media/image58.svg"/><Relationship Id="rId25" Type="http://schemas.openxmlformats.org/officeDocument/2006/relationships/image" Target="../media/image81.svg"/><Relationship Id="rId2" Type="http://schemas.openxmlformats.org/officeDocument/2006/relationships/image" Target="../media/image16.png"/><Relationship Id="rId16" Type="http://schemas.openxmlformats.org/officeDocument/2006/relationships/image" Target="../media/image57.png"/><Relationship Id="rId20" Type="http://schemas.openxmlformats.org/officeDocument/2006/relationships/image" Target="../media/image68.png"/><Relationship Id="rId29"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5.svg"/><Relationship Id="rId24" Type="http://schemas.openxmlformats.org/officeDocument/2006/relationships/image" Target="../media/image80.png"/><Relationship Id="rId5" Type="http://schemas.openxmlformats.org/officeDocument/2006/relationships/image" Target="../media/image19.svg"/><Relationship Id="rId15" Type="http://schemas.openxmlformats.org/officeDocument/2006/relationships/image" Target="../media/image56.svg"/><Relationship Id="rId23" Type="http://schemas.openxmlformats.org/officeDocument/2006/relationships/image" Target="../media/image83.svg"/><Relationship Id="rId28" Type="http://schemas.openxmlformats.org/officeDocument/2006/relationships/image" Target="../media/image86.png"/><Relationship Id="rId10" Type="http://schemas.openxmlformats.org/officeDocument/2006/relationships/image" Target="../media/image44.png"/><Relationship Id="rId19" Type="http://schemas.openxmlformats.org/officeDocument/2006/relationships/image" Target="../media/image63.svg"/><Relationship Id="rId4" Type="http://schemas.openxmlformats.org/officeDocument/2006/relationships/image" Target="../media/image18.png"/><Relationship Id="rId9" Type="http://schemas.openxmlformats.org/officeDocument/2006/relationships/image" Target="../media/image33.svg"/><Relationship Id="rId14" Type="http://schemas.openxmlformats.org/officeDocument/2006/relationships/image" Target="../media/image55.png"/><Relationship Id="rId22" Type="http://schemas.openxmlformats.org/officeDocument/2006/relationships/image" Target="../media/image82.png"/><Relationship Id="rId27" Type="http://schemas.openxmlformats.org/officeDocument/2006/relationships/image" Target="../media/image85.sv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88.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6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89.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6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90.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6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91.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6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92.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6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93.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6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94.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6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95.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51.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7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96.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7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97.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7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59.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7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3.svg"/></Relationships>
</file>

<file path=ppt/slides/_rels/slide7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99.emf"/><Relationship Id="rId7" Type="http://schemas.openxmlformats.org/officeDocument/2006/relationships/image" Target="../media/image56.sv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8.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木製テーブルの周りに椅子が並んでいる&#10;&#10;低い精度で自動的に生成された説明">
            <a:extLst>
              <a:ext uri="{FF2B5EF4-FFF2-40B4-BE49-F238E27FC236}">
                <a16:creationId xmlns:a16="http://schemas.microsoft.com/office/drawing/2014/main" id="{BD862315-EF1A-E2A4-755A-183DEC5A9D0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55796" y="0"/>
            <a:ext cx="8036204" cy="6858000"/>
          </a:xfrm>
          <a:prstGeom prst="rect">
            <a:avLst/>
          </a:prstGeom>
        </p:spPr>
      </p:pic>
      <p:sp>
        <p:nvSpPr>
          <p:cNvPr id="2" name="タイトル 1">
            <a:extLst>
              <a:ext uri="{FF2B5EF4-FFF2-40B4-BE49-F238E27FC236}">
                <a16:creationId xmlns:a16="http://schemas.microsoft.com/office/drawing/2014/main" id="{F3743949-0035-4830-AB72-8B0ACCC43BB2}"/>
              </a:ext>
            </a:extLst>
          </p:cNvPr>
          <p:cNvSpPr>
            <a:spLocks noGrp="1"/>
          </p:cNvSpPr>
          <p:nvPr>
            <p:ph type="ctrTitle"/>
          </p:nvPr>
        </p:nvSpPr>
        <p:spPr>
          <a:xfrm>
            <a:off x="708992" y="2927681"/>
            <a:ext cx="5387008" cy="1307432"/>
          </a:xfrm>
          <a:solidFill>
            <a:srgbClr val="FFFFFF"/>
          </a:solidFill>
          <a:effectLst>
            <a:outerShdw blurRad="317500" sx="102000" sy="102000" algn="ctr" rotWithShape="0">
              <a:schemeClr val="bg2"/>
            </a:outerShdw>
          </a:effectLst>
        </p:spPr>
        <p:txBody>
          <a:bodyPr lIns="360000" anchor="ctr"/>
          <a:lstStyle/>
          <a:p>
            <a:r>
              <a:rPr kumimoji="1" lang="ja-JP" altLang="en-US" sz="2800"/>
              <a:t>中学数学の関数領域における</a:t>
            </a:r>
            <a:br>
              <a:rPr kumimoji="1" lang="en-US" altLang="ja-JP" sz="2800" dirty="0"/>
            </a:br>
            <a:r>
              <a:rPr kumimoji="1" lang="ja-JP" altLang="en-US" sz="2800"/>
              <a:t>縦断的認知診断モデルの適用</a:t>
            </a:r>
          </a:p>
        </p:txBody>
      </p:sp>
      <p:sp>
        <p:nvSpPr>
          <p:cNvPr id="3" name="字幕 2">
            <a:extLst>
              <a:ext uri="{FF2B5EF4-FFF2-40B4-BE49-F238E27FC236}">
                <a16:creationId xmlns:a16="http://schemas.microsoft.com/office/drawing/2014/main" id="{3B465B5D-F3BB-E5BB-3735-FD84B33B484F}"/>
              </a:ext>
            </a:extLst>
          </p:cNvPr>
          <p:cNvSpPr>
            <a:spLocks noGrp="1"/>
          </p:cNvSpPr>
          <p:nvPr>
            <p:ph type="subTitle" idx="1"/>
          </p:nvPr>
        </p:nvSpPr>
        <p:spPr>
          <a:xfrm>
            <a:off x="708993" y="4611899"/>
            <a:ext cx="5387008" cy="1181083"/>
          </a:xfrm>
          <a:solidFill>
            <a:srgbClr val="FFFFFF"/>
          </a:solidFill>
          <a:effectLst>
            <a:outerShdw blurRad="317500" sx="102000" sy="102000" algn="ctr" rotWithShape="0">
              <a:schemeClr val="bg2"/>
            </a:outerShdw>
          </a:effectLst>
        </p:spPr>
        <p:txBody>
          <a:bodyPr lIns="360000" tIns="0" bIns="0" anchor="ctr"/>
          <a:lstStyle/>
          <a:p>
            <a:pPr algn="l">
              <a:spcBef>
                <a:spcPts val="0"/>
              </a:spcBef>
            </a:pPr>
            <a:r>
              <a:rPr kumimoji="1" lang="ja-JP" altLang="en-US">
                <a:latin typeface="Yu Gothic" panose="020B0400000000000000" pitchFamily="34" charset="-128"/>
                <a:ea typeface="Yu Gothic" panose="020B0400000000000000" pitchFamily="34" charset="-128"/>
              </a:rPr>
              <a:t>小島</a:t>
            </a:r>
            <a:r>
              <a:rPr kumimoji="1" lang="en-US" altLang="ja-JP" dirty="0">
                <a:latin typeface="Yu Gothic" panose="020B0400000000000000" pitchFamily="34" charset="-128"/>
                <a:ea typeface="Yu Gothic" panose="020B0400000000000000" pitchFamily="34" charset="-128"/>
              </a:rPr>
              <a:t> </a:t>
            </a:r>
            <a:r>
              <a:rPr kumimoji="1" lang="ja-JP" altLang="en-US">
                <a:latin typeface="Yu Gothic" panose="020B0400000000000000" pitchFamily="34" charset="-128"/>
                <a:ea typeface="Yu Gothic" panose="020B0400000000000000" pitchFamily="34" charset="-128"/>
              </a:rPr>
              <a:t>楓</a:t>
            </a:r>
            <a:endParaRPr kumimoji="1" lang="en-US" altLang="ja-JP" dirty="0">
              <a:latin typeface="Yu Gothic" panose="020B0400000000000000" pitchFamily="34" charset="-128"/>
              <a:ea typeface="Yu Gothic" panose="020B0400000000000000" pitchFamily="34" charset="-128"/>
            </a:endParaRPr>
          </a:p>
          <a:p>
            <a:pPr algn="l">
              <a:spcBef>
                <a:spcPts val="0"/>
              </a:spcBef>
            </a:pPr>
            <a:r>
              <a:rPr lang="ja-JP" altLang="en-US" sz="1600"/>
              <a:t>人間学群心理学類</a:t>
            </a:r>
            <a:endParaRPr kumimoji="1" lang="en-US" altLang="ja-JP" sz="1600" dirty="0"/>
          </a:p>
          <a:p>
            <a:pPr algn="l">
              <a:spcBef>
                <a:spcPts val="600"/>
              </a:spcBef>
            </a:pPr>
            <a:r>
              <a:rPr lang="ja-JP" altLang="en-US" sz="1600"/>
              <a:t>指導教員　山口</a:t>
            </a:r>
            <a:r>
              <a:rPr lang="en-US" altLang="ja-JP" sz="1600" dirty="0"/>
              <a:t> </a:t>
            </a:r>
            <a:r>
              <a:rPr lang="ja-JP" altLang="en-US" sz="1600"/>
              <a:t>一大</a:t>
            </a:r>
            <a:endParaRPr kumimoji="1" lang="ja-JP" altLang="en-US" sz="1600"/>
          </a:p>
        </p:txBody>
      </p:sp>
    </p:spTree>
    <p:extLst>
      <p:ext uri="{BB962C8B-B14F-4D97-AF65-F5344CB8AC3E}">
        <p14:creationId xmlns:p14="http://schemas.microsoft.com/office/powerpoint/2010/main" val="891630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AC346F84-CA2F-D141-4722-331500F338A0}"/>
              </a:ext>
            </a:extLst>
          </p:cNvPr>
          <p:cNvSpPr txBox="1">
            <a:spLocks/>
          </p:cNvSpPr>
          <p:nvPr/>
        </p:nvSpPr>
        <p:spPr>
          <a:xfrm>
            <a:off x="3305828" y="-819733"/>
            <a:ext cx="5580341" cy="3660906"/>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192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04</a:t>
            </a:r>
            <a:endParaRPr lang="en-US" altLang="ja-JP" sz="60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9</a:t>
            </a:fld>
            <a:endParaRPr kumimoji="1" lang="ja-JP" altLang="en-US"/>
          </a:p>
        </p:txBody>
      </p:sp>
      <p:sp>
        <p:nvSpPr>
          <p:cNvPr id="3" name="円/楕円 2">
            <a:extLst>
              <a:ext uri="{FF2B5EF4-FFF2-40B4-BE49-F238E27FC236}">
                <a16:creationId xmlns:a16="http://schemas.microsoft.com/office/drawing/2014/main" id="{EF9A765C-0BDF-B38B-86C0-7BE1E86FAD37}"/>
              </a:ext>
            </a:extLst>
          </p:cNvPr>
          <p:cNvSpPr/>
          <p:nvPr/>
        </p:nvSpPr>
        <p:spPr>
          <a:xfrm>
            <a:off x="5999548" y="1769020"/>
            <a:ext cx="1146311" cy="1146310"/>
          </a:xfrm>
          <a:prstGeom prst="ellipse">
            <a:avLst/>
          </a:prstGeom>
          <a:solidFill>
            <a:srgbClr val="FFFFFF"/>
          </a:solidFill>
          <a:ln>
            <a:solidFill>
              <a:schemeClr val="bg1"/>
            </a:solidFill>
          </a:ln>
          <a:effectLst>
            <a:outerShdw blurRad="317500" sx="102000" sy="102000" algn="ctr" rotWithShape="0">
              <a:schemeClr val="accent1">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accent1">
                    <a:lumMod val="20000"/>
                    <a:lumOff val="80000"/>
                  </a:schemeClr>
                </a:solidFill>
                <a:latin typeface="Segoe UI" panose="020B0502040204020203" pitchFamily="34" charset="0"/>
                <a:cs typeface="Segoe UI" panose="020B0502040204020203" pitchFamily="34" charset="0"/>
              </a:rPr>
              <a:t>01</a:t>
            </a:r>
            <a:endParaRPr kumimoji="1" lang="ja-JP" altLang="en-US" sz="4000" b="1">
              <a:solidFill>
                <a:schemeClr val="accent1">
                  <a:lumMod val="20000"/>
                  <a:lumOff val="80000"/>
                </a:schemeClr>
              </a:solidFill>
              <a:latin typeface="Segoe UI" panose="020B0502040204020203" pitchFamily="34" charset="0"/>
              <a:cs typeface="Segoe UI" panose="020B0502040204020203" pitchFamily="34" charset="0"/>
            </a:endParaRPr>
          </a:p>
        </p:txBody>
      </p:sp>
      <p:sp>
        <p:nvSpPr>
          <p:cNvPr id="6" name="円/楕円 5">
            <a:extLst>
              <a:ext uri="{FF2B5EF4-FFF2-40B4-BE49-F238E27FC236}">
                <a16:creationId xmlns:a16="http://schemas.microsoft.com/office/drawing/2014/main" id="{096CC6B0-6E01-20C5-24A9-54BB79B75F1F}"/>
              </a:ext>
            </a:extLst>
          </p:cNvPr>
          <p:cNvSpPr/>
          <p:nvPr/>
        </p:nvSpPr>
        <p:spPr>
          <a:xfrm>
            <a:off x="5999548" y="3487640"/>
            <a:ext cx="1146311" cy="1146310"/>
          </a:xfrm>
          <a:prstGeom prst="ellipse">
            <a:avLst/>
          </a:prstGeom>
          <a:solidFill>
            <a:srgbClr val="FFFFFF"/>
          </a:solidFill>
          <a:ln>
            <a:solidFill>
              <a:schemeClr val="bg1"/>
            </a:solidFill>
          </a:ln>
          <a:effectLst>
            <a:outerShdw blurRad="317500" sx="102000" sy="102000" algn="ctr" rotWithShape="0">
              <a:schemeClr val="accent5">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accent5">
                    <a:lumMod val="20000"/>
                    <a:lumOff val="80000"/>
                  </a:schemeClr>
                </a:solidFill>
                <a:latin typeface="Segoe UI" panose="020B0502040204020203" pitchFamily="34" charset="0"/>
                <a:cs typeface="Segoe UI" panose="020B0502040204020203" pitchFamily="34" charset="0"/>
              </a:rPr>
              <a:t>02</a:t>
            </a:r>
            <a:endParaRPr kumimoji="1" lang="ja-JP" altLang="en-US" sz="4000" b="1">
              <a:solidFill>
                <a:schemeClr val="accent5">
                  <a:lumMod val="20000"/>
                  <a:lumOff val="80000"/>
                </a:schemeClr>
              </a:solidFill>
              <a:latin typeface="Segoe UI" panose="020B0502040204020203" pitchFamily="34" charset="0"/>
              <a:cs typeface="Segoe UI" panose="020B0502040204020203" pitchFamily="34" charset="0"/>
            </a:endParaRPr>
          </a:p>
        </p:txBody>
      </p:sp>
      <p:sp>
        <p:nvSpPr>
          <p:cNvPr id="7" name="正方形/長方形 6">
            <a:extLst>
              <a:ext uri="{FF2B5EF4-FFF2-40B4-BE49-F238E27FC236}">
                <a16:creationId xmlns:a16="http://schemas.microsoft.com/office/drawing/2014/main" id="{19D0EE1F-8C7E-93BE-ABC6-625C3526B9D5}"/>
              </a:ext>
            </a:extLst>
          </p:cNvPr>
          <p:cNvSpPr/>
          <p:nvPr/>
        </p:nvSpPr>
        <p:spPr>
          <a:xfrm>
            <a:off x="5999548" y="1765609"/>
            <a:ext cx="4930722"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sz="2000" b="1">
                <a:solidFill>
                  <a:schemeClr val="tx1"/>
                </a:solidFill>
                <a:latin typeface="Yu Gothic" panose="020B0400000000000000" pitchFamily="34" charset="-128"/>
                <a:ea typeface="Yu Gothic" panose="020B0400000000000000" pitchFamily="34" charset="-128"/>
                <a:cs typeface="Segoe UI" panose="020B0502040204020203" pitchFamily="34" charset="0"/>
              </a:rPr>
              <a:t>テスト活用への貢献</a:t>
            </a:r>
            <a:endParaRPr lang="en-US" altLang="ja-JP" sz="2000"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10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個人の学習上の強みや弱みの推定が可能であり，</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テスト活用に資するテストモデルである。</a:t>
            </a:r>
            <a:endPar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B8218BBC-FCF7-17D7-9873-ABC09059355F}"/>
              </a:ext>
            </a:extLst>
          </p:cNvPr>
          <p:cNvSpPr/>
          <p:nvPr/>
        </p:nvSpPr>
        <p:spPr>
          <a:xfrm>
            <a:off x="5999548" y="3484228"/>
            <a:ext cx="4930722"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marR="0" lvl="1" indent="0" algn="l" defTabSz="914400" rtl="0" eaLnBrk="1" fontAlgn="auto" latinLnBrk="0" hangingPunct="1">
              <a:lnSpc>
                <a:spcPct val="130000"/>
              </a:lnSpc>
              <a:spcBef>
                <a:spcPts val="0"/>
              </a:spcBef>
              <a:spcAft>
                <a:spcPts val="0"/>
              </a:spcAft>
              <a:buClrTx/>
              <a:buSzTx/>
              <a:buFontTx/>
              <a:buNone/>
              <a:tabLst/>
              <a:defRPr/>
            </a:pPr>
            <a:r>
              <a:rPr lang="ja-JP" altLang="en-US" sz="2000" b="1">
                <a:solidFill>
                  <a:srgbClr val="595959"/>
                </a:solidFill>
                <a:latin typeface="Yu Gothic" panose="020B0400000000000000" pitchFamily="34" charset="-128"/>
                <a:ea typeface="Yu Gothic" panose="020B0400000000000000" pitchFamily="34" charset="-128"/>
                <a:cs typeface="Segoe UI" panose="020B0502040204020203" pitchFamily="34" charset="0"/>
              </a:rPr>
              <a:t>実証的知見の不足</a:t>
            </a:r>
            <a:endParaRPr kumimoji="1" lang="en-US" altLang="ja-JP" sz="2000" b="1"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Segoe UI" panose="020B0502040204020203" pitchFamily="34" charset="0"/>
            </a:endParaRPr>
          </a:p>
          <a:p>
            <a:pPr marL="0" marR="0" lvl="1" indent="0" algn="l" defTabSz="914400" rtl="0" eaLnBrk="1" fontAlgn="auto" latinLnBrk="0" hangingPunct="1">
              <a:lnSpc>
                <a:spcPct val="130000"/>
              </a:lnSpc>
              <a:spcBef>
                <a:spcPts val="1000"/>
              </a:spcBef>
              <a:spcAft>
                <a:spcPts val="0"/>
              </a:spcAft>
              <a:buClrTx/>
              <a:buSzTx/>
              <a:buFontTx/>
              <a:buNone/>
              <a:tabLst/>
              <a:defRPr/>
            </a:pPr>
            <a:r>
              <a:rPr kumimoji="1" lang="ja-JP" altLang="en-US" sz="1200" b="1"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テスト開発やフィードバックの方法の</a:t>
            </a:r>
            <a:br>
              <a:rPr lang="en-US" altLang="ja-JP" sz="1200" b="1" dirty="0">
                <a:solidFill>
                  <a:srgbClr val="595959"/>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知見が不足している。</a:t>
            </a:r>
            <a:endParaRPr kumimoji="1" lang="en-US" altLang="ja-JP" sz="1200" b="1"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13" name="コンテンツ プレースホルダー 2">
            <a:extLst>
              <a:ext uri="{FF2B5EF4-FFF2-40B4-BE49-F238E27FC236}">
                <a16:creationId xmlns:a16="http://schemas.microsoft.com/office/drawing/2014/main" id="{30DF4526-2F85-C485-64F2-2E2105F738E8}"/>
              </a:ext>
            </a:extLst>
          </p:cNvPr>
          <p:cNvSpPr txBox="1">
            <a:spLocks/>
          </p:cNvSpPr>
          <p:nvPr/>
        </p:nvSpPr>
        <p:spPr>
          <a:xfrm>
            <a:off x="4387848" y="491256"/>
            <a:ext cx="3416301" cy="895230"/>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ja-JP" altLang="en-US" sz="3200">
                <a:solidFill>
                  <a:schemeClr val="accent2"/>
                </a:solidFill>
                <a:latin typeface="Segoe UI" panose="020B0502040204020203" pitchFamily="34" charset="0"/>
                <a:ea typeface="Yu Gothic" panose="020B0400000000000000" pitchFamily="34" charset="-128"/>
                <a:cs typeface="Segoe UI" panose="020B0502040204020203" pitchFamily="34" charset="0"/>
              </a:rPr>
              <a:t>認知診断モデル</a:t>
            </a:r>
            <a:endParaRPr lang="en-US" altLang="ja-JP" sz="32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p:txBody>
      </p:sp>
      <p:sp>
        <p:nvSpPr>
          <p:cNvPr id="9" name="円/楕円 8">
            <a:extLst>
              <a:ext uri="{FF2B5EF4-FFF2-40B4-BE49-F238E27FC236}">
                <a16:creationId xmlns:a16="http://schemas.microsoft.com/office/drawing/2014/main" id="{98945F1E-F2CB-5C3F-BF0F-2F78623EBB70}"/>
              </a:ext>
            </a:extLst>
          </p:cNvPr>
          <p:cNvSpPr/>
          <p:nvPr/>
        </p:nvSpPr>
        <p:spPr>
          <a:xfrm>
            <a:off x="5999548" y="5002409"/>
            <a:ext cx="1146311" cy="1146310"/>
          </a:xfrm>
          <a:prstGeom prst="ellipse">
            <a:avLst/>
          </a:prstGeom>
          <a:solidFill>
            <a:srgbClr val="FFFFFF"/>
          </a:solidFill>
          <a:ln>
            <a:solidFill>
              <a:schemeClr val="bg1"/>
            </a:solidFill>
          </a:ln>
          <a:effectLst>
            <a:outerShdw blurRad="317500" sx="102000" sy="102000" algn="ctr" rotWithShape="0">
              <a:schemeClr val="accent5">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accent5">
                    <a:lumMod val="20000"/>
                    <a:lumOff val="80000"/>
                  </a:schemeClr>
                </a:solidFill>
                <a:latin typeface="Segoe UI" panose="020B0502040204020203" pitchFamily="34" charset="0"/>
                <a:cs typeface="Segoe UI" panose="020B0502040204020203" pitchFamily="34" charset="0"/>
              </a:rPr>
              <a:t>03</a:t>
            </a:r>
            <a:endParaRPr kumimoji="1" lang="ja-JP" altLang="en-US" sz="4000" b="1">
              <a:solidFill>
                <a:schemeClr val="accent5">
                  <a:lumMod val="20000"/>
                  <a:lumOff val="80000"/>
                </a:schemeClr>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49C8048D-14E5-8E4B-9B46-E036BE011FDE}"/>
              </a:ext>
            </a:extLst>
          </p:cNvPr>
          <p:cNvSpPr/>
          <p:nvPr/>
        </p:nvSpPr>
        <p:spPr>
          <a:xfrm>
            <a:off x="5999548" y="4998997"/>
            <a:ext cx="4930722"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marR="0" lvl="1" indent="0" algn="l" defTabSz="914400" rtl="0" eaLnBrk="1" fontAlgn="auto" latinLnBrk="0" hangingPunct="1">
              <a:lnSpc>
                <a:spcPct val="130000"/>
              </a:lnSpc>
              <a:spcBef>
                <a:spcPts val="0"/>
              </a:spcBef>
              <a:spcAft>
                <a:spcPts val="0"/>
              </a:spcAft>
              <a:buClrTx/>
              <a:buSzTx/>
              <a:buFontTx/>
              <a:buNone/>
              <a:tabLst/>
              <a:defRPr/>
            </a:pPr>
            <a:r>
              <a:rPr kumimoji="1" lang="ja-JP" altLang="en-US" sz="2000" b="1"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Segoe UI" panose="020B0502040204020203" pitchFamily="34" charset="0"/>
              </a:rPr>
              <a:t>縦断的</a:t>
            </a:r>
            <a:r>
              <a:rPr kumimoji="1" lang="en-US" altLang="ja-JP" sz="2000" b="1" u="none" strike="noStrike" kern="1200" cap="none" spc="0" normalizeH="0" baseline="0" noProof="0" dirty="0">
                <a:ln>
                  <a:noFill/>
                </a:ln>
                <a:solidFill>
                  <a:srgbClr val="595959"/>
                </a:solidFill>
                <a:effectLst/>
                <a:uLnTx/>
                <a:uFillTx/>
                <a:latin typeface="Segoe UI" panose="020B0502040204020203" pitchFamily="34" charset="0"/>
                <a:ea typeface="Yu Gothic" panose="020B0400000000000000" pitchFamily="34" charset="-128"/>
                <a:cs typeface="Segoe UI" panose="020B0502040204020203" pitchFamily="34" charset="0"/>
              </a:rPr>
              <a:t>CDM</a:t>
            </a:r>
            <a:r>
              <a:rPr kumimoji="1" lang="ja-JP" altLang="en-US" sz="2000" b="1"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Segoe UI" panose="020B0502040204020203" pitchFamily="34" charset="0"/>
              </a:rPr>
              <a:t>実践の不足</a:t>
            </a:r>
            <a:endParaRPr kumimoji="1" lang="en-US" altLang="ja-JP" sz="2000" b="1"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Segoe UI" panose="020B0502040204020203" pitchFamily="34" charset="0"/>
            </a:endParaRPr>
          </a:p>
          <a:p>
            <a:pPr marL="0" marR="0" lvl="1" indent="0" algn="l" defTabSz="914400" rtl="0" eaLnBrk="1" fontAlgn="auto" latinLnBrk="0" hangingPunct="1">
              <a:lnSpc>
                <a:spcPct val="130000"/>
              </a:lnSpc>
              <a:spcBef>
                <a:spcPts val="1000"/>
              </a:spcBef>
              <a:spcAft>
                <a:spcPts val="0"/>
              </a:spcAft>
              <a:buClrTx/>
              <a:buSzTx/>
              <a:buFontTx/>
              <a:buNone/>
              <a:tabLst/>
              <a:defRPr/>
            </a:pPr>
            <a:r>
              <a:rPr lang="ja-JP" altLang="en-US" sz="1200" b="1">
                <a:solidFill>
                  <a:srgbClr val="595959"/>
                </a:solidFill>
                <a:latin typeface="Segoe UI" panose="020B0502040204020203" pitchFamily="34" charset="0"/>
                <a:ea typeface="Yu Gothic Medium" panose="020B0400000000000000" pitchFamily="34" charset="-128"/>
                <a:cs typeface="Segoe UI" panose="020B0502040204020203" pitchFamily="34" charset="0"/>
              </a:rPr>
              <a:t>特に，縦断的</a:t>
            </a:r>
            <a:r>
              <a:rPr lang="en-US" altLang="ja-JP" sz="1200" dirty="0">
                <a:solidFill>
                  <a:srgbClr val="595959"/>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200" b="1">
                <a:solidFill>
                  <a:srgbClr val="595959"/>
                </a:solidFill>
                <a:latin typeface="Segoe UI" panose="020B0502040204020203" pitchFamily="34" charset="0"/>
                <a:ea typeface="Yu Gothic Medium" panose="020B0400000000000000" pitchFamily="34" charset="-128"/>
                <a:cs typeface="Segoe UI" panose="020B0502040204020203" pitchFamily="34" charset="0"/>
              </a:rPr>
              <a:t>の実践例の不足が顕著である</a:t>
            </a:r>
            <a:r>
              <a:rPr kumimoji="1" lang="ja-JP" altLang="en-US" sz="1200" b="1"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a:t>
            </a:r>
            <a:endParaRPr kumimoji="1" lang="en-US" altLang="ja-JP" sz="1400" b="1"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11" name="直線コネクタ 10">
            <a:extLst>
              <a:ext uri="{FF2B5EF4-FFF2-40B4-BE49-F238E27FC236}">
                <a16:creationId xmlns:a16="http://schemas.microsoft.com/office/drawing/2014/main" id="{C51A6390-3962-B669-53A7-D69BE562B7A9}"/>
              </a:ext>
            </a:extLst>
          </p:cNvPr>
          <p:cNvCxnSpPr>
            <a:cxnSpLocks/>
          </p:cNvCxnSpPr>
          <p:nvPr/>
        </p:nvCxnSpPr>
        <p:spPr>
          <a:xfrm flipH="1">
            <a:off x="5999548" y="3230097"/>
            <a:ext cx="4760601"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FD85CBD3-AEA7-8AB5-359D-0050253A13ED}"/>
              </a:ext>
            </a:extLst>
          </p:cNvPr>
          <p:cNvGrpSpPr/>
          <p:nvPr/>
        </p:nvGrpSpPr>
        <p:grpSpPr>
          <a:xfrm>
            <a:off x="1711656" y="2414953"/>
            <a:ext cx="3416301" cy="2902182"/>
            <a:chOff x="1711656" y="2414953"/>
            <a:chExt cx="3416301" cy="2902182"/>
          </a:xfrm>
        </p:grpSpPr>
        <p:sp>
          <p:nvSpPr>
            <p:cNvPr id="14" name="コンテンツ プレースホルダー 2">
              <a:extLst>
                <a:ext uri="{FF2B5EF4-FFF2-40B4-BE49-F238E27FC236}">
                  <a16:creationId xmlns:a16="http://schemas.microsoft.com/office/drawing/2014/main" id="{D653FA98-5860-0FC8-92C7-F773DBC8FE99}"/>
                </a:ext>
              </a:extLst>
            </p:cNvPr>
            <p:cNvSpPr txBox="1">
              <a:spLocks/>
            </p:cNvSpPr>
            <p:nvPr/>
          </p:nvSpPr>
          <p:spPr>
            <a:xfrm>
              <a:off x="1711656" y="4421905"/>
              <a:ext cx="3416301" cy="895230"/>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None/>
              </a:pPr>
              <a:r>
                <a:rPr lang="en-US" altLang="ja-JP" sz="2000" dirty="0">
                  <a:solidFill>
                    <a:schemeClr val="accent5"/>
                  </a:solidFill>
                  <a:latin typeface="Segoe UI" panose="020B0502040204020203" pitchFamily="34" charset="0"/>
                  <a:cs typeface="Segoe UI" panose="020B0502040204020203" pitchFamily="34" charset="0"/>
                </a:rPr>
                <a:t>CDM</a:t>
              </a:r>
              <a:br>
                <a:rPr lang="en-US" altLang="ja-JP" sz="1700" dirty="0">
                  <a:latin typeface="Segoe UI" panose="020B0502040204020203" pitchFamily="34" charset="0"/>
                  <a:cs typeface="Segoe UI" panose="020B0502040204020203" pitchFamily="34" charset="0"/>
                </a:rPr>
              </a:br>
              <a:r>
                <a:rPr lang="en-US" altLang="ja-JP" sz="1400" b="0" dirty="0">
                  <a:latin typeface="Segoe UI" panose="020B0502040204020203" pitchFamily="34" charset="0"/>
                  <a:cs typeface="Segoe UI" panose="020B0502040204020203" pitchFamily="34" charset="0"/>
                </a:rPr>
                <a:t>Cognitive Diagnosis Model</a:t>
              </a:r>
              <a:endParaRPr lang="en-US" altLang="ja-JP" sz="1700" dirty="0">
                <a:latin typeface="Segoe UI" panose="020B0502040204020203" pitchFamily="34" charset="0"/>
                <a:cs typeface="Segoe UI" panose="020B0502040204020203" pitchFamily="34" charset="0"/>
              </a:endParaRPr>
            </a:p>
          </p:txBody>
        </p:sp>
        <p:pic>
          <p:nvPicPr>
            <p:cNvPr id="17" name="グラフィックス 16">
              <a:extLst>
                <a:ext uri="{FF2B5EF4-FFF2-40B4-BE49-F238E27FC236}">
                  <a16:creationId xmlns:a16="http://schemas.microsoft.com/office/drawing/2014/main" id="{0C8563C6-8BA4-2E6C-2B97-96066C32D34F}"/>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404324" y="2414953"/>
              <a:ext cx="2030964" cy="2021429"/>
            </a:xfrm>
            <a:prstGeom prst="rect">
              <a:avLst/>
            </a:prstGeom>
            <a:effectLst>
              <a:outerShdw blurRad="317500" sx="102000" sy="102000" algn="ctr" rotWithShape="0">
                <a:schemeClr val="bg2"/>
              </a:outerShdw>
            </a:effectLst>
          </p:spPr>
        </p:pic>
      </p:grpSp>
    </p:spTree>
    <p:extLst>
      <p:ext uri="{BB962C8B-B14F-4D97-AF65-F5344CB8AC3E}">
        <p14:creationId xmlns:p14="http://schemas.microsoft.com/office/powerpoint/2010/main" val="30363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4.44444E-6 L 0 0.10972 " pathEditMode="relative" rAng="0" ptsTypes="AA">
                                      <p:cBhvr>
                                        <p:cTn id="6" dur="1000" spd="-100000" fill="hold"/>
                                        <p:tgtEl>
                                          <p:spTgt spid="13"/>
                                        </p:tgtEl>
                                        <p:attrNameLst>
                                          <p:attrName>ppt_x</p:attrName>
                                          <p:attrName>ppt_y</p:attrName>
                                        </p:attrNameLst>
                                      </p:cBhvr>
                                      <p:rCtr x="0" y="5486"/>
                                    </p:animMotion>
                                  </p:childTnLst>
                                </p:cTn>
                              </p:par>
                              <p:par>
                                <p:cTn id="7" presetID="63" presetClass="path" presetSubtype="0" accel="50000" decel="50000" fill="hold" nodeType="withEffect">
                                  <p:stCondLst>
                                    <p:cond delay="0"/>
                                  </p:stCondLst>
                                  <p:childTnLst>
                                    <p:animMotion origin="layout" path="M 1.25E-6 2.59259E-6 L 0.21953 2.59259E-6 " pathEditMode="relative" rAng="0" ptsTypes="AA">
                                      <p:cBhvr>
                                        <p:cTn id="8" dur="1000" spd="-100000" fill="hold"/>
                                        <p:tgtEl>
                                          <p:spTgt spid="18"/>
                                        </p:tgtEl>
                                        <p:attrNameLst>
                                          <p:attrName>ppt_x</p:attrName>
                                          <p:attrName>ppt_y</p:attrName>
                                        </p:attrNameLst>
                                      </p:cBhvr>
                                      <p:rCtr x="10977" y="0"/>
                                    </p:animMotion>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p:bldP spid="13" grpId="0"/>
      <p:bldP spid="9"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50339DBA-0E19-55E8-EB55-4D20E09614A9}"/>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7" name="正方形/長方形 6">
            <a:extLst>
              <a:ext uri="{FF2B5EF4-FFF2-40B4-BE49-F238E27FC236}">
                <a16:creationId xmlns:a16="http://schemas.microsoft.com/office/drawing/2014/main" id="{D7A84F12-162E-D363-E7CB-D69BEE0F117E}"/>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10</a:t>
            </a:fld>
            <a:endParaRPr kumimoji="1" lang="ja-JP" altLang="en-US"/>
          </a:p>
        </p:txBody>
      </p:sp>
      <p:sp>
        <p:nvSpPr>
          <p:cNvPr id="44" name="タイトル 1">
            <a:extLst>
              <a:ext uri="{FF2B5EF4-FFF2-40B4-BE49-F238E27FC236}">
                <a16:creationId xmlns:a16="http://schemas.microsoft.com/office/drawing/2014/main" id="{58A431A9-EC99-A4CF-1EF9-F22DCF185701}"/>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目的</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Purpose</a:t>
            </a:r>
            <a:endParaRPr kumimoji="1" lang="ja-JP" altLang="en-US"/>
          </a:p>
        </p:txBody>
      </p:sp>
      <p:sp>
        <p:nvSpPr>
          <p:cNvPr id="11" name="正方形/長方形 10">
            <a:extLst>
              <a:ext uri="{FF2B5EF4-FFF2-40B4-BE49-F238E27FC236}">
                <a16:creationId xmlns:a16="http://schemas.microsoft.com/office/drawing/2014/main" id="{8CA3A1B6-97C7-E851-CF7D-4F4F6EA1CBE7}"/>
              </a:ext>
            </a:extLst>
          </p:cNvPr>
          <p:cNvSpPr/>
          <p:nvPr/>
        </p:nvSpPr>
        <p:spPr>
          <a:xfrm>
            <a:off x="829386" y="1275502"/>
            <a:ext cx="474242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中学数学</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高校以降の数学を理解する上で重要である。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43" name="正方形/長方形 42">
            <a:extLst>
              <a:ext uri="{FF2B5EF4-FFF2-40B4-BE49-F238E27FC236}">
                <a16:creationId xmlns:a16="http://schemas.microsoft.com/office/drawing/2014/main" id="{1025A54C-8E49-551D-B5FF-7E04DE8F529D}"/>
              </a:ext>
            </a:extLst>
          </p:cNvPr>
          <p:cNvSpPr/>
          <p:nvPr/>
        </p:nvSpPr>
        <p:spPr>
          <a:xfrm>
            <a:off x="829386" y="2645025"/>
            <a:ext cx="474242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関数教育</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数学の現実世界への応用のために重要である。</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関数理解促進のための工夫が実践されている。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47" name="正方形/長方形 46">
            <a:extLst>
              <a:ext uri="{FF2B5EF4-FFF2-40B4-BE49-F238E27FC236}">
                <a16:creationId xmlns:a16="http://schemas.microsoft.com/office/drawing/2014/main" id="{1D329341-8860-8352-E8D4-3FBE8E699B25}"/>
              </a:ext>
            </a:extLst>
          </p:cNvPr>
          <p:cNvSpPr/>
          <p:nvPr/>
        </p:nvSpPr>
        <p:spPr>
          <a:xfrm>
            <a:off x="829386" y="4014548"/>
            <a:ext cx="474242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テスト活用</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教育実践に加えて確認テストが実施される。</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学習改善のためのテスト活用は不十分である。</a:t>
            </a:r>
            <a:endPar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sp>
        <p:nvSpPr>
          <p:cNvPr id="10" name="フリーフォーム 9">
            <a:extLst>
              <a:ext uri="{FF2B5EF4-FFF2-40B4-BE49-F238E27FC236}">
                <a16:creationId xmlns:a16="http://schemas.microsoft.com/office/drawing/2014/main" id="{A169B3E7-33D2-FB83-DF6B-E27F87C32D19}"/>
              </a:ext>
            </a:extLst>
          </p:cNvPr>
          <p:cNvSpPr/>
          <p:nvPr/>
        </p:nvSpPr>
        <p:spPr>
          <a:xfrm>
            <a:off x="6454541" y="1275145"/>
            <a:ext cx="1143611" cy="1142252"/>
          </a:xfrm>
          <a:custGeom>
            <a:avLst/>
            <a:gdLst>
              <a:gd name="connsiteX0" fmla="*/ -2140 w 1143611"/>
              <a:gd name="connsiteY0" fmla="*/ 568569 h 1142252"/>
              <a:gd name="connsiteX1" fmla="*/ 569666 w 1143611"/>
              <a:gd name="connsiteY1" fmla="*/ -2557 h 1142252"/>
              <a:gd name="connsiteX2" fmla="*/ 1141472 w 1143611"/>
              <a:gd name="connsiteY2" fmla="*/ 568569 h 1142252"/>
              <a:gd name="connsiteX3" fmla="*/ 569666 w 1143611"/>
              <a:gd name="connsiteY3" fmla="*/ 1139695 h 1142252"/>
              <a:gd name="connsiteX4" fmla="*/ -2140 w 1143611"/>
              <a:gd name="connsiteY4" fmla="*/ 568569 h 1142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611" h="1142252">
                <a:moveTo>
                  <a:pt x="-2140" y="568569"/>
                </a:moveTo>
                <a:cubicBezTo>
                  <a:pt x="-2140" y="253144"/>
                  <a:pt x="253860" y="-2557"/>
                  <a:pt x="569666" y="-2557"/>
                </a:cubicBezTo>
                <a:cubicBezTo>
                  <a:pt x="885471" y="-2557"/>
                  <a:pt x="1141472" y="253144"/>
                  <a:pt x="1141472" y="568569"/>
                </a:cubicBezTo>
                <a:cubicBezTo>
                  <a:pt x="1141472" y="883994"/>
                  <a:pt x="885471" y="1139695"/>
                  <a:pt x="569666" y="1139695"/>
                </a:cubicBezTo>
                <a:cubicBezTo>
                  <a:pt x="253860" y="1139695"/>
                  <a:pt x="-2140" y="883994"/>
                  <a:pt x="-2140" y="568569"/>
                </a:cubicBezTo>
                <a:close/>
              </a:path>
            </a:pathLst>
          </a:custGeom>
          <a:solidFill>
            <a:srgbClr val="FFFFFF"/>
          </a:solidFill>
          <a:ln w="6200" cap="flat">
            <a:solidFill>
              <a:srgbClr val="F9F9F9"/>
            </a:solidFill>
            <a:prstDash val="solid"/>
            <a:miter/>
          </a:ln>
          <a:effectLst>
            <a:outerShdw blurRad="317500" sx="102000" sy="102000" algn="ctr" rotWithShape="0">
              <a:schemeClr val="bg2"/>
            </a:outerShdw>
          </a:effectLst>
        </p:spPr>
        <p:txBody>
          <a:bodyPr rtlCol="0" anchor="ctr"/>
          <a:lstStyle/>
          <a:p>
            <a:pPr algn="ctr"/>
            <a:r>
              <a:rPr lang="en-US" altLang="ja-JP" sz="4000" b="1" dirty="0">
                <a:solidFill>
                  <a:schemeClr val="bg2"/>
                </a:solidFill>
                <a:latin typeface="Segoe UI" panose="020B0502040204020203" pitchFamily="34" charset="0"/>
                <a:cs typeface="Segoe UI" panose="020B0502040204020203" pitchFamily="34" charset="0"/>
              </a:rPr>
              <a:t>01</a:t>
            </a:r>
            <a:endParaRPr lang="ja-JP" altLang="en-US" sz="4000" b="1">
              <a:solidFill>
                <a:schemeClr val="bg2"/>
              </a:solidFill>
              <a:latin typeface="Segoe UI" panose="020B0502040204020203" pitchFamily="34" charset="0"/>
              <a:cs typeface="Segoe UI" panose="020B0502040204020203" pitchFamily="34" charset="0"/>
            </a:endParaRPr>
          </a:p>
        </p:txBody>
      </p:sp>
      <p:pic>
        <p:nvPicPr>
          <p:cNvPr id="62" name="グラフィックス 61">
            <a:extLst>
              <a:ext uri="{FF2B5EF4-FFF2-40B4-BE49-F238E27FC236}">
                <a16:creationId xmlns:a16="http://schemas.microsoft.com/office/drawing/2014/main" id="{835287B4-D372-2A76-AA0A-533B018D2FD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9384" y="4016702"/>
            <a:ext cx="1155524" cy="1154593"/>
          </a:xfrm>
          <a:prstGeom prst="rect">
            <a:avLst/>
          </a:prstGeom>
          <a:effectLst>
            <a:outerShdw blurRad="317500" sx="102000" sy="102000" algn="ctr" rotWithShape="0">
              <a:schemeClr val="bg2"/>
            </a:outerShdw>
          </a:effectLst>
        </p:spPr>
      </p:pic>
      <p:pic>
        <p:nvPicPr>
          <p:cNvPr id="63" name="グラフィックス 62">
            <a:extLst>
              <a:ext uri="{FF2B5EF4-FFF2-40B4-BE49-F238E27FC236}">
                <a16:creationId xmlns:a16="http://schemas.microsoft.com/office/drawing/2014/main" id="{A7BFBD29-6E38-2BEA-4542-F2D75647C58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9384" y="2641494"/>
            <a:ext cx="1155525" cy="1155525"/>
          </a:xfrm>
          <a:prstGeom prst="rect">
            <a:avLst/>
          </a:prstGeom>
          <a:effectLst>
            <a:outerShdw blurRad="317500" sx="102000" sy="102000" algn="ctr" rotWithShape="0">
              <a:schemeClr val="bg2"/>
            </a:outerShdw>
          </a:effectLst>
        </p:spPr>
      </p:pic>
      <p:pic>
        <p:nvPicPr>
          <p:cNvPr id="64" name="グラフィックス 63">
            <a:extLst>
              <a:ext uri="{FF2B5EF4-FFF2-40B4-BE49-F238E27FC236}">
                <a16:creationId xmlns:a16="http://schemas.microsoft.com/office/drawing/2014/main" id="{2C176495-4CDB-E584-48CA-D2C953F31B2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9385" y="1278912"/>
            <a:ext cx="1155525" cy="1146310"/>
          </a:xfrm>
          <a:prstGeom prst="rect">
            <a:avLst/>
          </a:prstGeom>
          <a:effectLst>
            <a:outerShdw blurRad="317500" sx="102000" sy="102000" algn="ctr" rotWithShape="0">
              <a:schemeClr val="bg2"/>
            </a:outerShdw>
          </a:effectLst>
        </p:spPr>
      </p:pic>
      <p:sp>
        <p:nvSpPr>
          <p:cNvPr id="65" name="直角三角形 64">
            <a:extLst>
              <a:ext uri="{FF2B5EF4-FFF2-40B4-BE49-F238E27FC236}">
                <a16:creationId xmlns:a16="http://schemas.microsoft.com/office/drawing/2014/main" id="{49707A68-16EC-1A0E-5BA6-C22E57A4D182}"/>
              </a:ext>
            </a:extLst>
          </p:cNvPr>
          <p:cNvSpPr/>
          <p:nvPr/>
        </p:nvSpPr>
        <p:spPr>
          <a:xfrm rot="-8100000">
            <a:off x="5610627" y="3566700"/>
            <a:ext cx="347212" cy="347212"/>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a:extLst>
              <a:ext uri="{FF2B5EF4-FFF2-40B4-BE49-F238E27FC236}">
                <a16:creationId xmlns:a16="http://schemas.microsoft.com/office/drawing/2014/main" id="{BABF5633-D795-7E3E-7851-0C3E7BBB80CF}"/>
              </a:ext>
            </a:extLst>
          </p:cNvPr>
          <p:cNvSpPr/>
          <p:nvPr/>
        </p:nvSpPr>
        <p:spPr>
          <a:xfrm>
            <a:off x="6454541" y="4018605"/>
            <a:ext cx="1143611" cy="1142252"/>
          </a:xfrm>
          <a:custGeom>
            <a:avLst/>
            <a:gdLst>
              <a:gd name="connsiteX0" fmla="*/ -2140 w 1143611"/>
              <a:gd name="connsiteY0" fmla="*/ 568569 h 1142252"/>
              <a:gd name="connsiteX1" fmla="*/ 569666 w 1143611"/>
              <a:gd name="connsiteY1" fmla="*/ -2557 h 1142252"/>
              <a:gd name="connsiteX2" fmla="*/ 1141472 w 1143611"/>
              <a:gd name="connsiteY2" fmla="*/ 568569 h 1142252"/>
              <a:gd name="connsiteX3" fmla="*/ 569666 w 1143611"/>
              <a:gd name="connsiteY3" fmla="*/ 1139695 h 1142252"/>
              <a:gd name="connsiteX4" fmla="*/ -2140 w 1143611"/>
              <a:gd name="connsiteY4" fmla="*/ 568569 h 1142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611" h="1142252">
                <a:moveTo>
                  <a:pt x="-2140" y="568569"/>
                </a:moveTo>
                <a:cubicBezTo>
                  <a:pt x="-2140" y="253144"/>
                  <a:pt x="253860" y="-2557"/>
                  <a:pt x="569666" y="-2557"/>
                </a:cubicBezTo>
                <a:cubicBezTo>
                  <a:pt x="885471" y="-2557"/>
                  <a:pt x="1141472" y="253144"/>
                  <a:pt x="1141472" y="568569"/>
                </a:cubicBezTo>
                <a:cubicBezTo>
                  <a:pt x="1141472" y="883994"/>
                  <a:pt x="885471" y="1139695"/>
                  <a:pt x="569666" y="1139695"/>
                </a:cubicBezTo>
                <a:cubicBezTo>
                  <a:pt x="253860" y="1139695"/>
                  <a:pt x="-2140" y="883994"/>
                  <a:pt x="-2140" y="568569"/>
                </a:cubicBezTo>
                <a:close/>
              </a:path>
            </a:pathLst>
          </a:custGeom>
          <a:solidFill>
            <a:srgbClr val="FFFFFF"/>
          </a:solidFill>
          <a:ln w="6200" cap="flat">
            <a:solidFill>
              <a:srgbClr val="F9F9F9"/>
            </a:solidFill>
            <a:prstDash val="solid"/>
            <a:miter/>
          </a:ln>
          <a:effectLst>
            <a:outerShdw blurRad="317500" sx="102000" sy="102000" algn="ctr" rotWithShape="0">
              <a:schemeClr val="bg2"/>
            </a:outerShdw>
          </a:effectLst>
        </p:spPr>
        <p:txBody>
          <a:bodyPr rtlCol="0" anchor="ctr"/>
          <a:lstStyle/>
          <a:p>
            <a:pPr algn="ctr"/>
            <a:r>
              <a:rPr lang="en-US" altLang="ja-JP" sz="4000" b="1" dirty="0">
                <a:solidFill>
                  <a:schemeClr val="bg2"/>
                </a:solidFill>
                <a:latin typeface="Segoe UI" panose="020B0502040204020203" pitchFamily="34" charset="0"/>
                <a:cs typeface="Segoe UI" panose="020B0502040204020203" pitchFamily="34" charset="0"/>
              </a:rPr>
              <a:t>02</a:t>
            </a:r>
            <a:endParaRPr lang="ja-JP" altLang="en-US" sz="4000" b="1">
              <a:solidFill>
                <a:schemeClr val="bg2"/>
              </a:solidFill>
              <a:latin typeface="Segoe UI" panose="020B0502040204020203" pitchFamily="34" charset="0"/>
              <a:cs typeface="Segoe UI" panose="020B0502040204020203" pitchFamily="34" charset="0"/>
            </a:endParaRPr>
          </a:p>
        </p:txBody>
      </p:sp>
      <p:sp>
        <p:nvSpPr>
          <p:cNvPr id="3" name="正方形/長方形 2">
            <a:extLst>
              <a:ext uri="{FF2B5EF4-FFF2-40B4-BE49-F238E27FC236}">
                <a16:creationId xmlns:a16="http://schemas.microsoft.com/office/drawing/2014/main" id="{7B39A69E-635A-C802-4029-9E6DCD84DB66}"/>
              </a:ext>
            </a:extLst>
          </p:cNvPr>
          <p:cNvSpPr/>
          <p:nvPr/>
        </p:nvSpPr>
        <p:spPr>
          <a:xfrm>
            <a:off x="829386" y="5384071"/>
            <a:ext cx="474242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認知診断モデル</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テスト活用に資するテストモデルである。</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実証的知見や縦断的</a:t>
            </a:r>
            <a:r>
              <a:rPr lang="en-US" altLang="ja-JP" sz="12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実践が不足している。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12" name="グラフィックス 11">
            <a:extLst>
              <a:ext uri="{FF2B5EF4-FFF2-40B4-BE49-F238E27FC236}">
                <a16:creationId xmlns:a16="http://schemas.microsoft.com/office/drawing/2014/main" id="{FDB98995-912A-D1AC-908B-C36C7B54F9E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9384" y="5379552"/>
            <a:ext cx="1155524" cy="1150099"/>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5178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5"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11</a:t>
            </a:fld>
            <a:endParaRPr kumimoji="1" lang="ja-JP" altLang="en-US"/>
          </a:p>
        </p:txBody>
      </p:sp>
      <p:sp>
        <p:nvSpPr>
          <p:cNvPr id="14" name="正方形/長方形 13">
            <a:extLst>
              <a:ext uri="{FF2B5EF4-FFF2-40B4-BE49-F238E27FC236}">
                <a16:creationId xmlns:a16="http://schemas.microsoft.com/office/drawing/2014/main" id="{581A727C-7A5D-2E10-620E-DEC5DBAD87D3}"/>
              </a:ext>
            </a:extLst>
          </p:cNvPr>
          <p:cNvSpPr/>
          <p:nvPr/>
        </p:nvSpPr>
        <p:spPr>
          <a:xfrm>
            <a:off x="1621043" y="1768740"/>
            <a:ext cx="9446411" cy="1756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124000" tIns="72000" rIns="144000" bIns="72000" rtlCol="0" anchor="ctr" anchorCtr="0"/>
          <a:lstStyle/>
          <a:p>
            <a:pPr marL="0" marR="0" lvl="1" indent="0" algn="l" defTabSz="914400" rtl="0" eaLnBrk="1" fontAlgn="auto" latinLnBrk="0" hangingPunct="1">
              <a:lnSpc>
                <a:spcPct val="130000"/>
              </a:lnSpc>
              <a:spcBef>
                <a:spcPts val="0"/>
              </a:spcBef>
              <a:spcAft>
                <a:spcPts val="0"/>
              </a:spcAft>
              <a:buClrTx/>
              <a:buSzTx/>
              <a:buFontTx/>
              <a:buNone/>
              <a:tabLst/>
              <a:defRPr/>
            </a:pPr>
            <a:r>
              <a:rPr lang="ja-JP" altLang="en-US" sz="2400" b="1">
                <a:solidFill>
                  <a:schemeClr val="accent2"/>
                </a:solidFill>
                <a:latin typeface="Yu Gothic" panose="020B0400000000000000" pitchFamily="34" charset="-128"/>
                <a:ea typeface="Yu Gothic" panose="020B0400000000000000" pitchFamily="34" charset="-128"/>
                <a:cs typeface="Segoe UI" panose="020B0502040204020203" pitchFamily="34" charset="0"/>
              </a:rPr>
              <a:t>実証的知見の蓄積</a:t>
            </a:r>
            <a:endParaRPr lang="en-US" altLang="ja-JP" sz="2400" b="1"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a:p>
            <a:pPr marL="0" marR="0" lvl="1" indent="0" algn="l" defTabSz="914400" rtl="0" eaLnBrk="1" fontAlgn="auto" latinLnBrk="0" hangingPunct="1">
              <a:lnSpc>
                <a:spcPct val="130000"/>
              </a:lnSpc>
              <a:spcBef>
                <a:spcPts val="1000"/>
              </a:spcBef>
              <a:spcAft>
                <a:spcPts val="0"/>
              </a:spcAft>
              <a:buClrTx/>
              <a:buSzTx/>
              <a:buFontTx/>
              <a:buNone/>
              <a:tabLst/>
              <a:defRPr/>
            </a:pP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中学校における数学教育や関数教育においてテストを有効に活用するために，</a:t>
            </a:r>
            <a:b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テスト開発からフィードバックまで</a:t>
            </a:r>
            <a:r>
              <a:rPr lang="en-US" altLang="ja-JP" sz="1400" dirty="0">
                <a:solidFill>
                  <a:schemeClr val="accent5"/>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accent5"/>
                </a:solidFill>
                <a:latin typeface="Segoe UI" panose="020B0502040204020203" pitchFamily="34" charset="0"/>
                <a:ea typeface="Yu Gothic Medium" panose="020B0400000000000000" pitchFamily="34" charset="-128"/>
                <a:cs typeface="Segoe UI" panose="020B0502040204020203" pitchFamily="34" charset="0"/>
              </a:rPr>
              <a:t>を包括的に実践</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し，</a:t>
            </a:r>
            <a:b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en-US" altLang="ja-JP" sz="14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を用いた教育改善について実証的な知見を蓄積する。</a:t>
            </a:r>
            <a:endPar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sp>
        <p:nvSpPr>
          <p:cNvPr id="16" name="正方形/長方形 15">
            <a:extLst>
              <a:ext uri="{FF2B5EF4-FFF2-40B4-BE49-F238E27FC236}">
                <a16:creationId xmlns:a16="http://schemas.microsoft.com/office/drawing/2014/main" id="{73C722DF-AE5E-FECA-6E6A-42DBC8A8BC45}"/>
              </a:ext>
            </a:extLst>
          </p:cNvPr>
          <p:cNvSpPr/>
          <p:nvPr/>
        </p:nvSpPr>
        <p:spPr>
          <a:xfrm>
            <a:off x="1621043" y="4165559"/>
            <a:ext cx="9446411" cy="1756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124000" tIns="72000" rIns="144000" bIns="72000" rtlCol="0" anchor="ctr" anchorCtr="0"/>
          <a:lstStyle/>
          <a:p>
            <a:pPr marL="0" marR="0" lvl="1" indent="0" algn="l" defTabSz="914400" rtl="0" eaLnBrk="1" fontAlgn="auto" latinLnBrk="0" hangingPunct="1">
              <a:lnSpc>
                <a:spcPct val="130000"/>
              </a:lnSpc>
              <a:spcBef>
                <a:spcPts val="1000"/>
              </a:spcBef>
              <a:spcAft>
                <a:spcPts val="0"/>
              </a:spcAft>
              <a:buClrTx/>
              <a:buSzTx/>
              <a:buFontTx/>
              <a:buNone/>
              <a:tabLst/>
              <a:defRPr/>
            </a:pPr>
            <a:r>
              <a:rPr kumimoji="1" lang="en-US" altLang="ja-JP" sz="2400"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CDM</a:t>
            </a:r>
            <a:r>
              <a:rPr kumimoji="1" lang="ja-JP" altLang="en-US" sz="2400" b="1" u="none" strike="noStrike" kern="1200" cap="none" spc="0" normalizeH="0" baseline="0" noProof="0">
                <a:ln>
                  <a:noFill/>
                </a:ln>
                <a:solidFill>
                  <a:schemeClr val="accent2"/>
                </a:solidFill>
                <a:effectLst/>
                <a:uLnTx/>
                <a:uFillTx/>
                <a:latin typeface="Yu Gothic" panose="020B0400000000000000" pitchFamily="34" charset="-128"/>
                <a:ea typeface="Yu Gothic" panose="020B0400000000000000" pitchFamily="34" charset="-128"/>
                <a:cs typeface="Segoe UI" panose="020B0502040204020203" pitchFamily="34" charset="0"/>
              </a:rPr>
              <a:t>実践の効果と困難</a:t>
            </a:r>
            <a:endParaRPr kumimoji="1" lang="en-US" altLang="ja-JP" sz="1600" b="1"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a:p>
            <a:pPr marL="0" marR="0" lvl="1" indent="0" algn="l" defTabSz="914400" rtl="0" eaLnBrk="1" fontAlgn="auto" latinLnBrk="0" hangingPunct="1">
              <a:lnSpc>
                <a:spcPct val="130000"/>
              </a:lnSpc>
              <a:spcBef>
                <a:spcPts val="1000"/>
              </a:spcBef>
              <a:spcAft>
                <a:spcPts val="0"/>
              </a:spcAft>
              <a:buClrTx/>
              <a:buSzTx/>
              <a:buFontTx/>
              <a:buNone/>
              <a:tabLst/>
              <a:defRPr/>
            </a:pP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中学数学の関数領域において</a:t>
            </a:r>
            <a: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lang="en-US" altLang="ja-JP" sz="14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3</a:t>
            </a:r>
            <a: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時点に渡るテストを</a:t>
            </a:r>
            <a:r>
              <a:rPr lang="ja-JP" altLang="en-US" sz="1400" b="1">
                <a:solidFill>
                  <a:schemeClr val="accent5"/>
                </a:solidFill>
                <a:latin typeface="Segoe UI" panose="020B0502040204020203" pitchFamily="34" charset="0"/>
                <a:ea typeface="Yu Gothic Medium" panose="020B0400000000000000" pitchFamily="34" charset="-128"/>
                <a:cs typeface="Segoe UI" panose="020B0502040204020203" pitchFamily="34" charset="0"/>
              </a:rPr>
              <a:t>縦断的</a:t>
            </a:r>
            <a:r>
              <a:rPr lang="en-US" altLang="ja-JP" sz="1400" dirty="0">
                <a:solidFill>
                  <a:schemeClr val="accent5"/>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により分析することで，</a:t>
            </a:r>
            <a:b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en-US" altLang="ja-JP" sz="14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に基づくフィードバックによる学習向上の効果と，</a:t>
            </a:r>
            <a:b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現状の</a:t>
            </a:r>
            <a:r>
              <a:rPr lang="en-US" altLang="ja-JP" sz="14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実践における困難を検討する。</a:t>
            </a:r>
            <a:endPar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pic>
        <p:nvPicPr>
          <p:cNvPr id="19" name="グラフィックス 18">
            <a:extLst>
              <a:ext uri="{FF2B5EF4-FFF2-40B4-BE49-F238E27FC236}">
                <a16:creationId xmlns:a16="http://schemas.microsoft.com/office/drawing/2014/main" id="{A11E33E9-E6A3-02FF-2526-F219A4737D42}"/>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11294" y="1765329"/>
            <a:ext cx="1760693" cy="1752428"/>
          </a:xfrm>
          <a:prstGeom prst="rect">
            <a:avLst/>
          </a:prstGeom>
          <a:effectLst>
            <a:outerShdw blurRad="317500" sx="102000" sy="102000" algn="ctr" rotWithShape="0">
              <a:schemeClr val="bg2"/>
            </a:outerShdw>
          </a:effectLst>
        </p:spPr>
      </p:pic>
      <p:pic>
        <p:nvPicPr>
          <p:cNvPr id="20" name="グラフィックス 19">
            <a:extLst>
              <a:ext uri="{FF2B5EF4-FFF2-40B4-BE49-F238E27FC236}">
                <a16:creationId xmlns:a16="http://schemas.microsoft.com/office/drawing/2014/main" id="{E975230A-980E-D1E3-305F-095A759364D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18948" y="4169847"/>
            <a:ext cx="1757755" cy="1752428"/>
          </a:xfrm>
          <a:prstGeom prst="rect">
            <a:avLst/>
          </a:prstGeom>
          <a:effectLst>
            <a:outerShdw blurRad="317500" sx="102000" sy="102000" algn="ctr" rotWithShape="0">
              <a:schemeClr val="bg2"/>
            </a:outerShdw>
          </a:effectLst>
        </p:spPr>
      </p:pic>
      <p:sp>
        <p:nvSpPr>
          <p:cNvPr id="47" name="コンテンツ プレースホルダー 2">
            <a:extLst>
              <a:ext uri="{FF2B5EF4-FFF2-40B4-BE49-F238E27FC236}">
                <a16:creationId xmlns:a16="http://schemas.microsoft.com/office/drawing/2014/main" id="{CD05CBD4-0836-5AB7-FA6C-1077C326D1E3}"/>
              </a:ext>
            </a:extLst>
          </p:cNvPr>
          <p:cNvSpPr txBox="1">
            <a:spLocks/>
          </p:cNvSpPr>
          <p:nvPr/>
        </p:nvSpPr>
        <p:spPr>
          <a:xfrm>
            <a:off x="4806998" y="393030"/>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本研究の目的</a:t>
            </a:r>
            <a:endParaRPr lang="en-US" altLang="ja-JP" sz="1700" dirty="0">
              <a:latin typeface="Segoe UI" panose="020B0502040204020203" pitchFamily="34" charset="0"/>
              <a:cs typeface="Segoe UI" panose="020B0502040204020203" pitchFamily="34" charset="0"/>
            </a:endParaRPr>
          </a:p>
        </p:txBody>
      </p:sp>
      <p:cxnSp>
        <p:nvCxnSpPr>
          <p:cNvPr id="48" name="直線コネクタ 47">
            <a:extLst>
              <a:ext uri="{FF2B5EF4-FFF2-40B4-BE49-F238E27FC236}">
                <a16:creationId xmlns:a16="http://schemas.microsoft.com/office/drawing/2014/main" id="{67AC91BC-B903-AACC-1F71-B5B1296BE810}"/>
              </a:ext>
            </a:extLst>
          </p:cNvPr>
          <p:cNvCxnSpPr/>
          <p:nvPr/>
        </p:nvCxnSpPr>
        <p:spPr>
          <a:xfrm>
            <a:off x="4495274" y="1134139"/>
            <a:ext cx="309966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183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50339DBA-0E19-55E8-EB55-4D20E09614A9}"/>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7" name="正方形/長方形 6">
            <a:extLst>
              <a:ext uri="{FF2B5EF4-FFF2-40B4-BE49-F238E27FC236}">
                <a16:creationId xmlns:a16="http://schemas.microsoft.com/office/drawing/2014/main" id="{D7A84F12-162E-D363-E7CB-D69BEE0F117E}"/>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12</a:t>
            </a:fld>
            <a:endParaRPr kumimoji="1" lang="ja-JP" altLang="en-US"/>
          </a:p>
        </p:txBody>
      </p:sp>
      <p:sp>
        <p:nvSpPr>
          <p:cNvPr id="44" name="タイトル 1">
            <a:extLst>
              <a:ext uri="{FF2B5EF4-FFF2-40B4-BE49-F238E27FC236}">
                <a16:creationId xmlns:a16="http://schemas.microsoft.com/office/drawing/2014/main" id="{58A431A9-EC99-A4CF-1EF9-F22DCF185701}"/>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目的</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Purpose</a:t>
            </a:r>
            <a:endParaRPr kumimoji="1" lang="ja-JP" altLang="en-US"/>
          </a:p>
        </p:txBody>
      </p:sp>
      <p:sp>
        <p:nvSpPr>
          <p:cNvPr id="11" name="正方形/長方形 10">
            <a:extLst>
              <a:ext uri="{FF2B5EF4-FFF2-40B4-BE49-F238E27FC236}">
                <a16:creationId xmlns:a16="http://schemas.microsoft.com/office/drawing/2014/main" id="{8CA3A1B6-97C7-E851-CF7D-4F4F6EA1CBE7}"/>
              </a:ext>
            </a:extLst>
          </p:cNvPr>
          <p:cNvSpPr/>
          <p:nvPr/>
        </p:nvSpPr>
        <p:spPr>
          <a:xfrm>
            <a:off x="829386" y="1275502"/>
            <a:ext cx="474242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中学数学</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高校以降の数学を理解する上で重要である。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43" name="正方形/長方形 42">
            <a:extLst>
              <a:ext uri="{FF2B5EF4-FFF2-40B4-BE49-F238E27FC236}">
                <a16:creationId xmlns:a16="http://schemas.microsoft.com/office/drawing/2014/main" id="{1025A54C-8E49-551D-B5FF-7E04DE8F529D}"/>
              </a:ext>
            </a:extLst>
          </p:cNvPr>
          <p:cNvSpPr/>
          <p:nvPr/>
        </p:nvSpPr>
        <p:spPr>
          <a:xfrm>
            <a:off x="829386" y="2645025"/>
            <a:ext cx="474242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関数教育</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数学の現実世界への応用のために重要である。</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関数理解促進のための工夫が実践されている。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47" name="正方形/長方形 46">
            <a:extLst>
              <a:ext uri="{FF2B5EF4-FFF2-40B4-BE49-F238E27FC236}">
                <a16:creationId xmlns:a16="http://schemas.microsoft.com/office/drawing/2014/main" id="{1D329341-8860-8352-E8D4-3FBE8E699B25}"/>
              </a:ext>
            </a:extLst>
          </p:cNvPr>
          <p:cNvSpPr/>
          <p:nvPr/>
        </p:nvSpPr>
        <p:spPr>
          <a:xfrm>
            <a:off x="829386" y="4014548"/>
            <a:ext cx="474242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テスト活用</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教育実践に加えて確認テストが実施される。</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学習改善のためのテスト活用は不十分である。</a:t>
            </a:r>
            <a:endPar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sp>
        <p:nvSpPr>
          <p:cNvPr id="49" name="正方形/長方形 48">
            <a:extLst>
              <a:ext uri="{FF2B5EF4-FFF2-40B4-BE49-F238E27FC236}">
                <a16:creationId xmlns:a16="http://schemas.microsoft.com/office/drawing/2014/main" id="{ADFB1D56-09DE-BC27-3089-FDE5A3BC287D}"/>
              </a:ext>
            </a:extLst>
          </p:cNvPr>
          <p:cNvSpPr/>
          <p:nvPr/>
        </p:nvSpPr>
        <p:spPr>
          <a:xfrm>
            <a:off x="829386" y="5384071"/>
            <a:ext cx="474242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認知診断モデル</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テスト活用に資するテストモデルである。</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実証的知見や縦断的</a:t>
            </a:r>
            <a:r>
              <a:rPr lang="en-US" altLang="ja-JP" sz="12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実践が不足している。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51" name="正方形/長方形 50">
            <a:extLst>
              <a:ext uri="{FF2B5EF4-FFF2-40B4-BE49-F238E27FC236}">
                <a16:creationId xmlns:a16="http://schemas.microsoft.com/office/drawing/2014/main" id="{43DC43E6-24AE-E139-9238-F5612E83B84B}"/>
              </a:ext>
            </a:extLst>
          </p:cNvPr>
          <p:cNvSpPr/>
          <p:nvPr/>
        </p:nvSpPr>
        <p:spPr>
          <a:xfrm>
            <a:off x="6444345" y="1275503"/>
            <a:ext cx="5354514" cy="1142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b="1">
                <a:solidFill>
                  <a:schemeClr val="accent2"/>
                </a:solidFill>
                <a:latin typeface="Yu Gothic" panose="020B0400000000000000" pitchFamily="34" charset="-128"/>
                <a:ea typeface="Yu Gothic" panose="020B0400000000000000" pitchFamily="34" charset="-128"/>
                <a:cs typeface="Segoe UI" panose="020B0502040204020203" pitchFamily="34" charset="0"/>
              </a:rPr>
              <a:t>実証的知見の蓄積</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53" name="正方形/長方形 52">
            <a:extLst>
              <a:ext uri="{FF2B5EF4-FFF2-40B4-BE49-F238E27FC236}">
                <a16:creationId xmlns:a16="http://schemas.microsoft.com/office/drawing/2014/main" id="{94A1D0CA-2E14-9847-847B-A64B5B81E74A}"/>
              </a:ext>
            </a:extLst>
          </p:cNvPr>
          <p:cNvSpPr/>
          <p:nvPr/>
        </p:nvSpPr>
        <p:spPr>
          <a:xfrm>
            <a:off x="6444345" y="4011137"/>
            <a:ext cx="5354514" cy="1142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en-US" altLang="ja-JP" b="1" dirty="0">
                <a:solidFill>
                  <a:schemeClr val="accent2"/>
                </a:solidFill>
                <a:latin typeface="Segoe UI" panose="020B0502040204020203" pitchFamily="34" charset="0"/>
                <a:ea typeface="Yu Gothic" panose="020B0400000000000000" pitchFamily="34" charset="-128"/>
                <a:cs typeface="Segoe UI" panose="020B0502040204020203" pitchFamily="34" charset="0"/>
              </a:rPr>
              <a:t>CDM</a:t>
            </a:r>
            <a:r>
              <a:rPr lang="ja-JP" altLang="en-US" b="1">
                <a:solidFill>
                  <a:schemeClr val="accent2"/>
                </a:solidFill>
                <a:latin typeface="Yu Gothic" panose="020B0400000000000000" pitchFamily="34" charset="-128"/>
                <a:ea typeface="Yu Gothic" panose="020B0400000000000000" pitchFamily="34" charset="-128"/>
                <a:cs typeface="Segoe UI" panose="020B0502040204020203" pitchFamily="34" charset="0"/>
              </a:rPr>
              <a:t>実践の効果と困難</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56" name="正方形/長方形 55">
            <a:extLst>
              <a:ext uri="{FF2B5EF4-FFF2-40B4-BE49-F238E27FC236}">
                <a16:creationId xmlns:a16="http://schemas.microsoft.com/office/drawing/2014/main" id="{246529F8-AA70-D009-B487-7702141FA0D0}"/>
              </a:ext>
            </a:extLst>
          </p:cNvPr>
          <p:cNvSpPr/>
          <p:nvPr/>
        </p:nvSpPr>
        <p:spPr>
          <a:xfrm>
            <a:off x="6444344" y="2418399"/>
            <a:ext cx="5354515" cy="1369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16000" tIns="144000" rIns="144000" bIns="72000" rtlCol="0" anchor="t" anchorCtr="0"/>
          <a:lstStyle/>
          <a:p>
            <a:pPr marL="0" lvl="1" indent="0">
              <a:lnSpc>
                <a:spcPct val="130000"/>
              </a:lnSpc>
              <a:spcBef>
                <a:spcPts val="800"/>
              </a:spcBef>
              <a:buNone/>
            </a:pP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中学校における数学教育や関数教育において</a:t>
            </a:r>
            <a:b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テストを有効に活用するために，</a:t>
            </a:r>
            <a:b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テスト開発からフィードバックまで</a:t>
            </a:r>
            <a:r>
              <a:rPr lang="en-US" altLang="ja-JP" sz="1400" dirty="0">
                <a:solidFill>
                  <a:schemeClr val="accent5"/>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accent5"/>
                </a:solidFill>
                <a:latin typeface="Segoe UI" panose="020B0502040204020203" pitchFamily="34" charset="0"/>
                <a:ea typeface="Yu Gothic Medium" panose="020B0400000000000000" pitchFamily="34" charset="-128"/>
                <a:cs typeface="Segoe UI" panose="020B0502040204020203" pitchFamily="34" charset="0"/>
              </a:rPr>
              <a:t>を包括的に実践</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し，</a:t>
            </a:r>
            <a:b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en-US" altLang="ja-JP" sz="14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を用いた教育改善について実証的な知見を蓄積する。</a:t>
            </a:r>
            <a:endParaRPr kumimoji="1" lang="en-US" altLang="ja-JP" sz="14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58" name="正方形/長方形 57">
            <a:extLst>
              <a:ext uri="{FF2B5EF4-FFF2-40B4-BE49-F238E27FC236}">
                <a16:creationId xmlns:a16="http://schemas.microsoft.com/office/drawing/2014/main" id="{723C667E-00F5-1EDF-AF51-350DA2D4E8BD}"/>
              </a:ext>
            </a:extLst>
          </p:cNvPr>
          <p:cNvSpPr/>
          <p:nvPr/>
        </p:nvSpPr>
        <p:spPr>
          <a:xfrm>
            <a:off x="6444345" y="5160857"/>
            <a:ext cx="5354514" cy="1369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16000" tIns="144000" rIns="144000" bIns="72000" rtlCol="0" anchor="t" anchorCtr="0"/>
          <a:lstStyle/>
          <a:p>
            <a:pPr marL="0" lvl="1" indent="0">
              <a:lnSpc>
                <a:spcPct val="130000"/>
              </a:lnSpc>
              <a:buNone/>
            </a:pP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中学数学の関数領域において</a:t>
            </a:r>
            <a:br>
              <a:rPr kumimoji="1" lang="en-US" altLang="ja-JP" sz="14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en-US" altLang="ja-JP" sz="14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3</a:t>
            </a: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時点にわたるテストを</a:t>
            </a:r>
            <a:r>
              <a:rPr kumimoji="1" lang="ja-JP" altLang="en-US" sz="1400" b="1" u="none" strike="noStrike" kern="1200" cap="none" spc="0" normalizeH="0" baseline="0" noProof="0">
                <a:ln>
                  <a:noFill/>
                </a:ln>
                <a:solidFill>
                  <a:schemeClr val="accent5"/>
                </a:solidFill>
                <a:effectLst/>
                <a:uLnTx/>
                <a:uFillTx/>
                <a:latin typeface="Segoe UI" panose="020B0502040204020203" pitchFamily="34" charset="0"/>
                <a:ea typeface="Yu Gothic Medium" panose="020B0400000000000000" pitchFamily="34" charset="-128"/>
                <a:cs typeface="Segoe UI" panose="020B0502040204020203" pitchFamily="34" charset="0"/>
              </a:rPr>
              <a:t>縦断的</a:t>
            </a:r>
            <a:r>
              <a:rPr kumimoji="1" lang="en-US" altLang="ja-JP" sz="1400" u="none" strike="noStrike" kern="1200" cap="none" spc="0" normalizeH="0" baseline="0" noProof="0" dirty="0">
                <a:ln>
                  <a:noFill/>
                </a:ln>
                <a:solidFill>
                  <a:schemeClr val="accent5"/>
                </a:solidFill>
                <a:effectLst/>
                <a:uLnTx/>
                <a:uFillTx/>
                <a:latin typeface="Segoe UI" panose="020B0502040204020203" pitchFamily="34" charset="0"/>
                <a:ea typeface="Yu Gothic Medium" panose="020B0400000000000000" pitchFamily="34" charset="-128"/>
                <a:cs typeface="Segoe UI" panose="020B0502040204020203" pitchFamily="34" charset="0"/>
              </a:rPr>
              <a:t>CDM</a:t>
            </a: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により分析することで，</a:t>
            </a:r>
            <a:br>
              <a:rPr kumimoji="1" lang="en-US" altLang="ja-JP" sz="14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en-US" altLang="ja-JP" sz="14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CDM</a:t>
            </a: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に基づくフィードバックによる学習向上の効果と，</a:t>
            </a:r>
            <a:br>
              <a:rPr kumimoji="1" lang="en-US" altLang="ja-JP" sz="14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現状の</a:t>
            </a:r>
            <a:r>
              <a:rPr kumimoji="1" lang="en-US" altLang="ja-JP" sz="14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CDM</a:t>
            </a: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実践における困難を検討する。</a:t>
            </a:r>
            <a:endPar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59" name="グラフィックス 58">
            <a:extLst>
              <a:ext uri="{FF2B5EF4-FFF2-40B4-BE49-F238E27FC236}">
                <a16:creationId xmlns:a16="http://schemas.microsoft.com/office/drawing/2014/main" id="{D873764A-8F09-A995-F187-B4F7F780E27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44343" y="1270386"/>
            <a:ext cx="1158570" cy="1153131"/>
          </a:xfrm>
          <a:prstGeom prst="rect">
            <a:avLst/>
          </a:prstGeom>
          <a:effectLst>
            <a:outerShdw blurRad="317500" sx="102000" sy="102000" algn="ctr" rotWithShape="0">
              <a:schemeClr val="bg2"/>
            </a:outerShdw>
          </a:effectLst>
        </p:spPr>
      </p:pic>
      <p:pic>
        <p:nvPicPr>
          <p:cNvPr id="60" name="グラフィックス 59">
            <a:extLst>
              <a:ext uri="{FF2B5EF4-FFF2-40B4-BE49-F238E27FC236}">
                <a16:creationId xmlns:a16="http://schemas.microsoft.com/office/drawing/2014/main" id="{559FE384-F4B8-4D6D-4AE1-37E103E2B68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46277" y="4011137"/>
            <a:ext cx="1156636" cy="1153131"/>
          </a:xfrm>
          <a:prstGeom prst="rect">
            <a:avLst/>
          </a:prstGeom>
          <a:effectLst>
            <a:outerShdw blurRad="317500" sx="102000" sy="102000" algn="ctr" rotWithShape="0">
              <a:schemeClr val="bg2"/>
            </a:outerShdw>
          </a:effectLst>
        </p:spPr>
      </p:pic>
      <p:pic>
        <p:nvPicPr>
          <p:cNvPr id="62" name="グラフィックス 61">
            <a:extLst>
              <a:ext uri="{FF2B5EF4-FFF2-40B4-BE49-F238E27FC236}">
                <a16:creationId xmlns:a16="http://schemas.microsoft.com/office/drawing/2014/main" id="{835287B4-D372-2A76-AA0A-533B018D2FD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9384" y="4016702"/>
            <a:ext cx="1155524" cy="1154593"/>
          </a:xfrm>
          <a:prstGeom prst="rect">
            <a:avLst/>
          </a:prstGeom>
          <a:effectLst>
            <a:outerShdw blurRad="317500" sx="102000" sy="102000" algn="ctr" rotWithShape="0">
              <a:schemeClr val="bg2"/>
            </a:outerShdw>
          </a:effectLst>
        </p:spPr>
      </p:pic>
      <p:pic>
        <p:nvPicPr>
          <p:cNvPr id="63" name="グラフィックス 62">
            <a:extLst>
              <a:ext uri="{FF2B5EF4-FFF2-40B4-BE49-F238E27FC236}">
                <a16:creationId xmlns:a16="http://schemas.microsoft.com/office/drawing/2014/main" id="{A7BFBD29-6E38-2BEA-4542-F2D75647C583}"/>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9384" y="2641494"/>
            <a:ext cx="1155525" cy="1155525"/>
          </a:xfrm>
          <a:prstGeom prst="rect">
            <a:avLst/>
          </a:prstGeom>
          <a:effectLst>
            <a:outerShdw blurRad="317500" sx="102000" sy="102000" algn="ctr" rotWithShape="0">
              <a:schemeClr val="bg2"/>
            </a:outerShdw>
          </a:effectLst>
        </p:spPr>
      </p:pic>
      <p:pic>
        <p:nvPicPr>
          <p:cNvPr id="64" name="グラフィックス 63">
            <a:extLst>
              <a:ext uri="{FF2B5EF4-FFF2-40B4-BE49-F238E27FC236}">
                <a16:creationId xmlns:a16="http://schemas.microsoft.com/office/drawing/2014/main" id="{2C176495-4CDB-E584-48CA-D2C953F31B2F}"/>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29385" y="1278912"/>
            <a:ext cx="1155525" cy="1146310"/>
          </a:xfrm>
          <a:prstGeom prst="rect">
            <a:avLst/>
          </a:prstGeom>
          <a:effectLst>
            <a:outerShdw blurRad="317500" sx="102000" sy="102000" algn="ctr" rotWithShape="0">
              <a:schemeClr val="bg2"/>
            </a:outerShdw>
          </a:effectLst>
        </p:spPr>
      </p:pic>
      <p:sp>
        <p:nvSpPr>
          <p:cNvPr id="65" name="直角三角形 64">
            <a:extLst>
              <a:ext uri="{FF2B5EF4-FFF2-40B4-BE49-F238E27FC236}">
                <a16:creationId xmlns:a16="http://schemas.microsoft.com/office/drawing/2014/main" id="{49707A68-16EC-1A0E-5BA6-C22E57A4D182}"/>
              </a:ext>
            </a:extLst>
          </p:cNvPr>
          <p:cNvSpPr/>
          <p:nvPr/>
        </p:nvSpPr>
        <p:spPr>
          <a:xfrm rot="-8100000">
            <a:off x="5610627" y="3566700"/>
            <a:ext cx="347212" cy="347212"/>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6" name="グラフィックス 65">
            <a:extLst>
              <a:ext uri="{FF2B5EF4-FFF2-40B4-BE49-F238E27FC236}">
                <a16:creationId xmlns:a16="http://schemas.microsoft.com/office/drawing/2014/main" id="{FDE47336-E20E-63B6-4BA9-C920529C1770}"/>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9384" y="5379552"/>
            <a:ext cx="1155524" cy="1150099"/>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3287977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8959518C-A306-AB2D-FAD0-3FB8646CB746}"/>
              </a:ext>
            </a:extLst>
          </p:cNvPr>
          <p:cNvSpPr/>
          <p:nvPr/>
        </p:nvSpPr>
        <p:spPr>
          <a:xfrm>
            <a:off x="4147457" y="-4167210"/>
            <a:ext cx="15727680" cy="15727680"/>
          </a:xfrm>
          <a:prstGeom prst="ellipse">
            <a:avLst/>
          </a:prstGeom>
          <a:solidFill>
            <a:schemeClr val="bg1"/>
          </a:solidFill>
          <a:ln>
            <a:noFill/>
          </a:ln>
          <a:effectLst>
            <a:innerShdw blurRad="3175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E0B35A6-2DC3-EEFA-A4B3-16DACD4D52A9}"/>
              </a:ext>
            </a:extLst>
          </p:cNvPr>
          <p:cNvSpPr txBox="1">
            <a:spLocks/>
          </p:cNvSpPr>
          <p:nvPr/>
        </p:nvSpPr>
        <p:spPr>
          <a:xfrm>
            <a:off x="7802880" y="3200405"/>
            <a:ext cx="4691556" cy="3657595"/>
          </a:xfrm>
          <a:prstGeom prst="rect">
            <a:avLst/>
          </a:prstGeom>
          <a:noFill/>
        </p:spPr>
        <p:txBody>
          <a:bodyPr lIns="0" tIns="0" rIns="0" bIns="612000" anchor="ctr"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236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02</a:t>
            </a:r>
            <a:endParaRPr lang="en-US" altLang="ja-JP" sz="66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タイトル 1">
            <a:extLst>
              <a:ext uri="{FF2B5EF4-FFF2-40B4-BE49-F238E27FC236}">
                <a16:creationId xmlns:a16="http://schemas.microsoft.com/office/drawing/2014/main" id="{F3743949-0035-4830-AB72-8B0ACCC43BB2}"/>
              </a:ext>
            </a:extLst>
          </p:cNvPr>
          <p:cNvSpPr>
            <a:spLocks noGrp="1"/>
          </p:cNvSpPr>
          <p:nvPr>
            <p:ph type="ctrTitle"/>
          </p:nvPr>
        </p:nvSpPr>
        <p:spPr>
          <a:xfrm>
            <a:off x="708992" y="3315633"/>
            <a:ext cx="7093888" cy="761994"/>
          </a:xfrm>
          <a:solidFill>
            <a:srgbClr val="FFFFFF"/>
          </a:solidFill>
          <a:effectLst>
            <a:outerShdw blurRad="317500" sx="102000" sy="102000" algn="ctr" rotWithShape="0">
              <a:schemeClr val="bg2"/>
            </a:outerShdw>
          </a:effectLst>
        </p:spPr>
        <p:txBody>
          <a:bodyPr lIns="251999" anchor="ctr"/>
          <a:lstStyle/>
          <a:p>
            <a:r>
              <a:rPr kumimoji="1" lang="ja-JP" altLang="en-US" sz="2800">
                <a:latin typeface="Segoe UI" panose="020B0502040204020203" pitchFamily="34" charset="0"/>
                <a:cs typeface="Segoe UI" panose="020B0502040204020203" pitchFamily="34" charset="0"/>
              </a:rPr>
              <a:t>認知診断モデル</a:t>
            </a:r>
            <a:r>
              <a:rPr kumimoji="1" lang="en-US" altLang="ja-JP" sz="2800" dirty="0">
                <a:latin typeface="Segoe UI" panose="020B0502040204020203" pitchFamily="34" charset="0"/>
                <a:cs typeface="Segoe UI" panose="020B0502040204020203" pitchFamily="34" charset="0"/>
              </a:rPr>
              <a:t>  </a:t>
            </a:r>
            <a:r>
              <a:rPr kumimoji="1" lang="en-US" altLang="ja-JP" sz="2400" dirty="0">
                <a:solidFill>
                  <a:schemeClr val="tx1">
                    <a:lumMod val="60000"/>
                    <a:lumOff val="40000"/>
                  </a:schemeClr>
                </a:solidFill>
                <a:latin typeface="Segoe UI" panose="020B0502040204020203" pitchFamily="34" charset="0"/>
                <a:cs typeface="Segoe UI" panose="020B0502040204020203" pitchFamily="34" charset="0"/>
              </a:rPr>
              <a:t>Cognitive Diagnosis Model</a:t>
            </a:r>
            <a:endParaRPr kumimoji="1" lang="ja-JP" altLang="en-US" sz="2800">
              <a:solidFill>
                <a:schemeClr val="tx1">
                  <a:lumMod val="60000"/>
                  <a:lumOff val="4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90082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4A349F1-F8FF-B1AE-360B-F929BE3E301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
            <a:ext cx="12192000" cy="6898105"/>
          </a:xfrm>
          <a:prstGeom prst="rect">
            <a:avLst/>
          </a:prstGeom>
        </p:spPr>
      </p:pic>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14</a:t>
            </a:fld>
            <a:endParaRPr kumimoji="1" lang="ja-JP" altLang="en-US"/>
          </a:p>
        </p:txBody>
      </p:sp>
      <p:sp>
        <p:nvSpPr>
          <p:cNvPr id="3" name="コンテンツ プレースホルダー 2">
            <a:extLst>
              <a:ext uri="{FF2B5EF4-FFF2-40B4-BE49-F238E27FC236}">
                <a16:creationId xmlns:a16="http://schemas.microsoft.com/office/drawing/2014/main" id="{AC5897D3-29EE-32B6-FE73-0B7844D4D0ED}"/>
              </a:ext>
            </a:extLst>
          </p:cNvPr>
          <p:cNvSpPr txBox="1">
            <a:spLocks/>
          </p:cNvSpPr>
          <p:nvPr/>
        </p:nvSpPr>
        <p:spPr>
          <a:xfrm>
            <a:off x="775136" y="2069306"/>
            <a:ext cx="10515600" cy="2719387"/>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ja-JP" altLang="en-US" sz="5400">
                <a:solidFill>
                  <a:schemeClr val="accent2">
                    <a:lumMod val="60000"/>
                    <a:lumOff val="40000"/>
                  </a:schemeClr>
                </a:solidFill>
                <a:latin typeface="Segoe UI" panose="020B0502040204020203" pitchFamily="34" charset="0"/>
                <a:ea typeface="Yu Gothic" panose="020B0400000000000000" pitchFamily="34" charset="-128"/>
                <a:cs typeface="Segoe UI" panose="020B0502040204020203" pitchFamily="34" charset="0"/>
              </a:rPr>
              <a:t>アトリビュート</a:t>
            </a:r>
            <a:endParaRPr lang="en-US" altLang="ja-JP" sz="5400" dirty="0">
              <a:solidFill>
                <a:schemeClr val="accent2">
                  <a:lumMod val="60000"/>
                  <a:lumOff val="40000"/>
                </a:schemeClr>
              </a:solidFill>
              <a:latin typeface="Segoe UI" panose="020B0502040204020203" pitchFamily="34" charset="0"/>
              <a:ea typeface="Yu Gothic" panose="020B0400000000000000" pitchFamily="34" charset="-128"/>
              <a:cs typeface="Segoe UI" panose="020B0502040204020203" pitchFamily="34" charset="0"/>
            </a:endParaRPr>
          </a:p>
          <a:p>
            <a:pPr marL="0" indent="0">
              <a:lnSpc>
                <a:spcPct val="130000"/>
              </a:lnSpc>
              <a:buFont typeface="Arial" panose="020B0604020202020204" pitchFamily="34" charset="0"/>
              <a:buNone/>
            </a:pPr>
            <a:r>
              <a:rPr lang="ja-JP" altLang="en-US" sz="1700">
                <a:solidFill>
                  <a:schemeClr val="bg1"/>
                </a:solidFill>
                <a:latin typeface="Segoe UI" panose="020B0502040204020203" pitchFamily="34" charset="0"/>
                <a:cs typeface="Segoe UI" panose="020B0502040204020203" pitchFamily="34" charset="0"/>
              </a:rPr>
              <a:t>学習領域の理解に必要とされ，</a:t>
            </a:r>
            <a:endParaRPr lang="en-US" altLang="ja-JP" sz="1700" dirty="0">
              <a:solidFill>
                <a:schemeClr val="bg1"/>
              </a:solidFill>
              <a:latin typeface="Segoe UI" panose="020B0502040204020203" pitchFamily="34" charset="0"/>
              <a:cs typeface="Segoe UI" panose="020B0502040204020203" pitchFamily="34" charset="0"/>
            </a:endParaRPr>
          </a:p>
          <a:p>
            <a:pPr marL="0" indent="0">
              <a:lnSpc>
                <a:spcPct val="130000"/>
              </a:lnSpc>
              <a:spcBef>
                <a:spcPts val="0"/>
              </a:spcBef>
              <a:buFont typeface="Arial" panose="020B0604020202020204" pitchFamily="34" charset="0"/>
              <a:buNone/>
            </a:pPr>
            <a:r>
              <a:rPr lang="ja-JP" altLang="en-US" sz="1700">
                <a:solidFill>
                  <a:schemeClr val="bg1"/>
                </a:solidFill>
                <a:latin typeface="Segoe UI" panose="020B0502040204020203" pitchFamily="34" charset="0"/>
                <a:cs typeface="Segoe UI" panose="020B0502040204020203" pitchFamily="34" charset="0"/>
              </a:rPr>
              <a:t>テスト項目の正答に要求される認知的要素。</a:t>
            </a:r>
            <a:endParaRPr lang="en-US" altLang="ja-JP" sz="17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0634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50339DBA-0E19-55E8-EB55-4D20E09614A9}"/>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7" name="正方形/長方形 6">
            <a:extLst>
              <a:ext uri="{FF2B5EF4-FFF2-40B4-BE49-F238E27FC236}">
                <a16:creationId xmlns:a16="http://schemas.microsoft.com/office/drawing/2014/main" id="{D7A84F12-162E-D363-E7CB-D69BEE0F117E}"/>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lang="en-US" altLang="ja-JP" sz="2400" dirty="0">
                <a:solidFill>
                  <a:srgbClr val="595959"/>
                </a:solidFill>
                <a:latin typeface="Segoe UI" panose="020B0502040204020203" pitchFamily="34" charset="0"/>
                <a:cs typeface="Segoe UI" panose="020B0502040204020203" pitchFamily="34" charset="0"/>
              </a:rPr>
              <a:t>DINA</a:t>
            </a:r>
            <a:r>
              <a:rPr lang="ja-JP" altLang="en-US" sz="2400">
                <a:solidFill>
                  <a:srgbClr val="595959"/>
                </a:solidFill>
              </a:rPr>
              <a:t>モデル</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Deterministic Input Noisy AND-Gate Model</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15</a:t>
            </a:fld>
            <a:endParaRPr kumimoji="1" lang="ja-JP" altLang="en-US"/>
          </a:p>
        </p:txBody>
      </p:sp>
      <p:sp>
        <p:nvSpPr>
          <p:cNvPr id="37" name="直角三角形 36">
            <a:extLst>
              <a:ext uri="{FF2B5EF4-FFF2-40B4-BE49-F238E27FC236}">
                <a16:creationId xmlns:a16="http://schemas.microsoft.com/office/drawing/2014/main" id="{DD2E9924-4184-A723-8C62-AA7CB1EDCD93}"/>
              </a:ext>
            </a:extLst>
          </p:cNvPr>
          <p:cNvSpPr/>
          <p:nvPr/>
        </p:nvSpPr>
        <p:spPr>
          <a:xfrm rot="-8100000">
            <a:off x="5445064" y="2357445"/>
            <a:ext cx="201791" cy="20179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814565B9-65A0-01F0-FC2F-E86CA5597418}"/>
              </a:ext>
            </a:extLst>
          </p:cNvPr>
          <p:cNvSpPr/>
          <p:nvPr/>
        </p:nvSpPr>
        <p:spPr>
          <a:xfrm>
            <a:off x="6518497" y="1210064"/>
            <a:ext cx="4261573" cy="402109"/>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8000" rIns="0" bIns="0" rtlCol="0" anchor="ctr" anchorCtr="0"/>
          <a:lstStyle/>
          <a:p>
            <a:pPr algn="ctr"/>
            <a:r>
              <a:rPr kumimoji="1" lang="ja-JP" altLang="en-US" sz="1600" b="1">
                <a:solidFill>
                  <a:schemeClr val="accent2"/>
                </a:solidFill>
                <a:latin typeface="Yu Gothic" panose="020B0400000000000000" pitchFamily="34" charset="-128"/>
                <a:ea typeface="Yu Gothic" panose="020B0400000000000000" pitchFamily="34" charset="-128"/>
              </a:rPr>
              <a:t>アトリビュート習得</a:t>
            </a:r>
          </a:p>
        </p:txBody>
      </p:sp>
      <p:sp>
        <p:nvSpPr>
          <p:cNvPr id="97" name="円/楕円 96">
            <a:extLst>
              <a:ext uri="{FF2B5EF4-FFF2-40B4-BE49-F238E27FC236}">
                <a16:creationId xmlns:a16="http://schemas.microsoft.com/office/drawing/2014/main" id="{55BD4130-40CF-CF85-41C3-28744E544B01}"/>
              </a:ext>
            </a:extLst>
          </p:cNvPr>
          <p:cNvSpPr/>
          <p:nvPr/>
        </p:nvSpPr>
        <p:spPr>
          <a:xfrm>
            <a:off x="5403271" y="4252559"/>
            <a:ext cx="387607" cy="3876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1065DC2D-07A0-1758-3C95-68E388E60DB5}"/>
              </a:ext>
            </a:extLst>
          </p:cNvPr>
          <p:cNvCxnSpPr>
            <a:cxnSpLocks/>
          </p:cNvCxnSpPr>
          <p:nvPr/>
        </p:nvCxnSpPr>
        <p:spPr>
          <a:xfrm>
            <a:off x="5597074" y="2823816"/>
            <a:ext cx="0" cy="181635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90ECE738-8E79-19DA-BE6F-1977473B639A}"/>
              </a:ext>
            </a:extLst>
          </p:cNvPr>
          <p:cNvSpPr/>
          <p:nvPr/>
        </p:nvSpPr>
        <p:spPr>
          <a:xfrm>
            <a:off x="1005233" y="1275502"/>
            <a:ext cx="4261573"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項目反応</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問題項目に対する個人の反応</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個人</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項目，</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1/0</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の</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2</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値の行列</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15" name="正方形/長方形 14">
            <a:extLst>
              <a:ext uri="{FF2B5EF4-FFF2-40B4-BE49-F238E27FC236}">
                <a16:creationId xmlns:a16="http://schemas.microsoft.com/office/drawing/2014/main" id="{C7C210FA-E826-DB55-549B-72FC5298E1C5}"/>
              </a:ext>
            </a:extLst>
          </p:cNvPr>
          <p:cNvSpPr/>
          <p:nvPr/>
        </p:nvSpPr>
        <p:spPr>
          <a:xfrm>
            <a:off x="1005233" y="2865165"/>
            <a:ext cx="4261573"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en-US" altLang="ja-JP" b="1" dirty="0">
                <a:solidFill>
                  <a:schemeClr val="tx1"/>
                </a:solidFill>
                <a:latin typeface="Segoe UI" panose="020B0502040204020203" pitchFamily="34" charset="0"/>
                <a:ea typeface="Yu Gothic" panose="020B0400000000000000" pitchFamily="34" charset="-128"/>
                <a:cs typeface="Segoe UI" panose="020B0502040204020203" pitchFamily="34" charset="0"/>
              </a:rPr>
              <a:t>Q</a:t>
            </a: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行列</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問題項目とアトリビュートの関係性</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項目</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1/0</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の</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2</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値の行列</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19" name="正方形/長方形 18">
            <a:extLst>
              <a:ext uri="{FF2B5EF4-FFF2-40B4-BE49-F238E27FC236}">
                <a16:creationId xmlns:a16="http://schemas.microsoft.com/office/drawing/2014/main" id="{E9E81FA2-D9A7-59D5-3CEB-3D55666B4626}"/>
              </a:ext>
            </a:extLst>
          </p:cNvPr>
          <p:cNvSpPr/>
          <p:nvPr/>
        </p:nvSpPr>
        <p:spPr>
          <a:xfrm>
            <a:off x="6518498" y="1808902"/>
            <a:ext cx="4261573"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アトリビュート習得確率</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各個人が各アトリビュートを</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習得している確率</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3" name="正方形/長方形 22">
            <a:extLst>
              <a:ext uri="{FF2B5EF4-FFF2-40B4-BE49-F238E27FC236}">
                <a16:creationId xmlns:a16="http://schemas.microsoft.com/office/drawing/2014/main" id="{44908ECC-7F50-5F24-670A-3F1BCF3C873D}"/>
              </a:ext>
            </a:extLst>
          </p:cNvPr>
          <p:cNvSpPr/>
          <p:nvPr/>
        </p:nvSpPr>
        <p:spPr>
          <a:xfrm>
            <a:off x="6518498" y="3142402"/>
            <a:ext cx="4261573"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アトリビュート習得パタン</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各個人のアトリビュート習得の有無</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個人</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1/0</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の</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2</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値の行列</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56" name="正方形/長方形 55">
            <a:extLst>
              <a:ext uri="{FF2B5EF4-FFF2-40B4-BE49-F238E27FC236}">
                <a16:creationId xmlns:a16="http://schemas.microsoft.com/office/drawing/2014/main" id="{8B17DAFD-A9D8-064B-1E5D-CDFFB4278A11}"/>
              </a:ext>
            </a:extLst>
          </p:cNvPr>
          <p:cNvSpPr/>
          <p:nvPr/>
        </p:nvSpPr>
        <p:spPr>
          <a:xfrm>
            <a:off x="3508590" y="4693260"/>
            <a:ext cx="5025809"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項目パラメタ</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項目ごとに推定されるパラメタ。</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項目反応の誤差を表現し，項目の特性を反映する。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59" name="グラフィックス 58">
            <a:extLst>
              <a:ext uri="{FF2B5EF4-FFF2-40B4-BE49-F238E27FC236}">
                <a16:creationId xmlns:a16="http://schemas.microsoft.com/office/drawing/2014/main" id="{097094F1-1BF9-F4DB-D85E-7FFED374E98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5233" y="1272091"/>
            <a:ext cx="1156636" cy="1146309"/>
          </a:xfrm>
          <a:prstGeom prst="rect">
            <a:avLst/>
          </a:prstGeom>
          <a:effectLst>
            <a:outerShdw blurRad="317500" sx="102000" sy="102000" algn="ctr" rotWithShape="0">
              <a:schemeClr val="bg2"/>
            </a:outerShdw>
          </a:effectLst>
        </p:spPr>
      </p:pic>
      <p:pic>
        <p:nvPicPr>
          <p:cNvPr id="62" name="グラフィックス 61">
            <a:extLst>
              <a:ext uri="{FF2B5EF4-FFF2-40B4-BE49-F238E27FC236}">
                <a16:creationId xmlns:a16="http://schemas.microsoft.com/office/drawing/2014/main" id="{730795F6-392C-224F-D24F-40F242B4F89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08590" y="4687420"/>
            <a:ext cx="1146311" cy="1156638"/>
          </a:xfrm>
          <a:prstGeom prst="rect">
            <a:avLst/>
          </a:prstGeom>
          <a:effectLst>
            <a:outerShdw blurRad="317500" sx="102000" sy="102000" algn="ctr" rotWithShape="0">
              <a:schemeClr val="bg2"/>
            </a:outerShdw>
          </a:effectLst>
        </p:spPr>
      </p:pic>
      <p:pic>
        <p:nvPicPr>
          <p:cNvPr id="77" name="グラフィックス 76">
            <a:extLst>
              <a:ext uri="{FF2B5EF4-FFF2-40B4-BE49-F238E27FC236}">
                <a16:creationId xmlns:a16="http://schemas.microsoft.com/office/drawing/2014/main" id="{AD9CA367-0FD1-A677-01C8-A1A096358F5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18497" y="1798573"/>
            <a:ext cx="1146311" cy="1156638"/>
          </a:xfrm>
          <a:prstGeom prst="rect">
            <a:avLst/>
          </a:prstGeom>
          <a:effectLst>
            <a:outerShdw blurRad="317500" sx="102000" sy="102000" algn="ctr" rotWithShape="0">
              <a:schemeClr val="bg2"/>
            </a:outerShdw>
          </a:effectLst>
        </p:spPr>
      </p:pic>
      <p:pic>
        <p:nvPicPr>
          <p:cNvPr id="81" name="グラフィックス 80">
            <a:extLst>
              <a:ext uri="{FF2B5EF4-FFF2-40B4-BE49-F238E27FC236}">
                <a16:creationId xmlns:a16="http://schemas.microsoft.com/office/drawing/2014/main" id="{63A23DFD-C3DE-9607-A563-499EF858F69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5233" y="2863668"/>
            <a:ext cx="1156636" cy="1146309"/>
          </a:xfrm>
          <a:prstGeom prst="rect">
            <a:avLst/>
          </a:prstGeom>
          <a:effectLst>
            <a:outerShdw blurRad="317500" sx="102000" sy="102000" algn="ctr" rotWithShape="0">
              <a:schemeClr val="bg2"/>
            </a:outerShdw>
          </a:effectLst>
        </p:spPr>
      </p:pic>
      <p:pic>
        <p:nvPicPr>
          <p:cNvPr id="82" name="グラフィックス 81">
            <a:extLst>
              <a:ext uri="{FF2B5EF4-FFF2-40B4-BE49-F238E27FC236}">
                <a16:creationId xmlns:a16="http://schemas.microsoft.com/office/drawing/2014/main" id="{C31778C7-96DD-2F8B-EF15-BAB7269A172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18497" y="3145814"/>
            <a:ext cx="1156636" cy="1146309"/>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9226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2"/>
                                        </p:tgtEl>
                                        <p:attrNameLst>
                                          <p:attrName>style.visibility</p:attrName>
                                        </p:attrNameLst>
                                      </p:cBhvr>
                                      <p:to>
                                        <p:strVal val="visible"/>
                                      </p:to>
                                    </p:set>
                                  </p:childTnLst>
                                </p:cTn>
                              </p:par>
                              <p:par>
                                <p:cTn id="14" presetID="22" presetClass="entr" presetSubtype="4" fill="hold"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down)">
                                      <p:cBhvr>
                                        <p:cTn id="16" dur="500"/>
                                        <p:tgtEl>
                                          <p:spTgt spid="67"/>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P spid="19" grpId="0"/>
      <p:bldP spid="23" grpId="0"/>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50339DBA-0E19-55E8-EB55-4D20E09614A9}"/>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7" name="正方形/長方形 6">
            <a:extLst>
              <a:ext uri="{FF2B5EF4-FFF2-40B4-BE49-F238E27FC236}">
                <a16:creationId xmlns:a16="http://schemas.microsoft.com/office/drawing/2014/main" id="{D7A84F12-162E-D363-E7CB-D69BEE0F117E}"/>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lang="en-US" altLang="ja-JP" sz="2400" dirty="0">
                <a:solidFill>
                  <a:srgbClr val="595959"/>
                </a:solidFill>
                <a:latin typeface="Segoe UI" panose="020B0502040204020203" pitchFamily="34" charset="0"/>
                <a:cs typeface="Segoe UI" panose="020B0502040204020203" pitchFamily="34" charset="0"/>
              </a:rPr>
              <a:t>HO-DINA</a:t>
            </a:r>
            <a:r>
              <a:rPr lang="ja-JP" altLang="en-US" sz="2400">
                <a:solidFill>
                  <a:srgbClr val="595959"/>
                </a:solidFill>
              </a:rPr>
              <a:t>モデル</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Higher Order DINA Model</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16</a:t>
            </a:fld>
            <a:endParaRPr kumimoji="1" lang="ja-JP" altLang="en-US"/>
          </a:p>
        </p:txBody>
      </p:sp>
      <p:sp>
        <p:nvSpPr>
          <p:cNvPr id="37" name="直角三角形 36">
            <a:extLst>
              <a:ext uri="{FF2B5EF4-FFF2-40B4-BE49-F238E27FC236}">
                <a16:creationId xmlns:a16="http://schemas.microsoft.com/office/drawing/2014/main" id="{DD2E9924-4184-A723-8C62-AA7CB1EDCD93}"/>
              </a:ext>
            </a:extLst>
          </p:cNvPr>
          <p:cNvSpPr/>
          <p:nvPr/>
        </p:nvSpPr>
        <p:spPr>
          <a:xfrm rot="-8100000">
            <a:off x="3091389" y="1695752"/>
            <a:ext cx="201791" cy="20179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1065DC2D-07A0-1758-3C95-68E388E60DB5}"/>
              </a:ext>
            </a:extLst>
          </p:cNvPr>
          <p:cNvCxnSpPr>
            <a:cxnSpLocks/>
          </p:cNvCxnSpPr>
          <p:nvPr/>
        </p:nvCxnSpPr>
        <p:spPr>
          <a:xfrm>
            <a:off x="3247215" y="2107850"/>
            <a:ext cx="0" cy="662229"/>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0" name="円/楕円 89">
            <a:extLst>
              <a:ext uri="{FF2B5EF4-FFF2-40B4-BE49-F238E27FC236}">
                <a16:creationId xmlns:a16="http://schemas.microsoft.com/office/drawing/2014/main" id="{4906F802-D562-BD3B-EF7E-7270F59D37D1}"/>
              </a:ext>
            </a:extLst>
          </p:cNvPr>
          <p:cNvSpPr/>
          <p:nvPr/>
        </p:nvSpPr>
        <p:spPr>
          <a:xfrm>
            <a:off x="7268361" y="3937554"/>
            <a:ext cx="387607" cy="3876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直角三角形 1">
            <a:extLst>
              <a:ext uri="{FF2B5EF4-FFF2-40B4-BE49-F238E27FC236}">
                <a16:creationId xmlns:a16="http://schemas.microsoft.com/office/drawing/2014/main" id="{CD133259-E7F5-D27B-74CE-EB77C4ACF8C2}"/>
              </a:ext>
            </a:extLst>
          </p:cNvPr>
          <p:cNvSpPr/>
          <p:nvPr/>
        </p:nvSpPr>
        <p:spPr>
          <a:xfrm rot="-8100000">
            <a:off x="6862666" y="1695750"/>
            <a:ext cx="201791" cy="20179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79415E52-AA1A-DDD1-D9AE-65604E42C8C6}"/>
              </a:ext>
            </a:extLst>
          </p:cNvPr>
          <p:cNvCxnSpPr>
            <a:cxnSpLocks/>
          </p:cNvCxnSpPr>
          <p:nvPr/>
        </p:nvCxnSpPr>
        <p:spPr>
          <a:xfrm>
            <a:off x="7027166" y="2115953"/>
            <a:ext cx="0" cy="145219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2B913E79-4347-3BC5-4036-506FCD7849B1}"/>
              </a:ext>
            </a:extLst>
          </p:cNvPr>
          <p:cNvSpPr/>
          <p:nvPr/>
        </p:nvSpPr>
        <p:spPr>
          <a:xfrm>
            <a:off x="1004229" y="1276974"/>
            <a:ext cx="2202159"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項目反応</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個人</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項目</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75" name="グラフィックス 74">
            <a:extLst>
              <a:ext uri="{FF2B5EF4-FFF2-40B4-BE49-F238E27FC236}">
                <a16:creationId xmlns:a16="http://schemas.microsoft.com/office/drawing/2014/main" id="{43E92337-7AA5-5F32-7C3C-852AD6F375CC}"/>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4228" y="1273563"/>
            <a:ext cx="596775" cy="591447"/>
          </a:xfrm>
          <a:prstGeom prst="rect">
            <a:avLst/>
          </a:prstGeom>
          <a:effectLst>
            <a:outerShdw blurRad="317500" sx="102000" sy="102000" algn="ctr" rotWithShape="0">
              <a:schemeClr val="bg2"/>
            </a:outerShdw>
          </a:effectLst>
        </p:spPr>
      </p:pic>
      <p:sp>
        <p:nvSpPr>
          <p:cNvPr id="78" name="正方形/長方形 77">
            <a:extLst>
              <a:ext uri="{FF2B5EF4-FFF2-40B4-BE49-F238E27FC236}">
                <a16:creationId xmlns:a16="http://schemas.microsoft.com/office/drawing/2014/main" id="{A450E7ED-6C09-1E60-6361-2B0EBD54E149}"/>
              </a:ext>
            </a:extLst>
          </p:cNvPr>
          <p:cNvSpPr/>
          <p:nvPr/>
        </p:nvSpPr>
        <p:spPr>
          <a:xfrm>
            <a:off x="1004229" y="2024418"/>
            <a:ext cx="2202159"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Q</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行列</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項目</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79" name="グラフィックス 78">
            <a:extLst>
              <a:ext uri="{FF2B5EF4-FFF2-40B4-BE49-F238E27FC236}">
                <a16:creationId xmlns:a16="http://schemas.microsoft.com/office/drawing/2014/main" id="{A8A053C3-9734-900F-6B92-FB281FA7681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4228" y="2021007"/>
            <a:ext cx="596775" cy="591447"/>
          </a:xfrm>
          <a:prstGeom prst="rect">
            <a:avLst/>
          </a:prstGeom>
          <a:effectLst>
            <a:outerShdw blurRad="317500" sx="102000" sy="102000" algn="ctr" rotWithShape="0">
              <a:schemeClr val="bg2"/>
            </a:outerShdw>
          </a:effectLst>
        </p:spPr>
      </p:pic>
      <p:sp>
        <p:nvSpPr>
          <p:cNvPr id="81" name="正方形/長方形 80">
            <a:extLst>
              <a:ext uri="{FF2B5EF4-FFF2-40B4-BE49-F238E27FC236}">
                <a16:creationId xmlns:a16="http://schemas.microsoft.com/office/drawing/2014/main" id="{6F6F510C-84F5-8B9E-9A22-EAEE56FE91A4}"/>
              </a:ext>
            </a:extLst>
          </p:cNvPr>
          <p:cNvSpPr/>
          <p:nvPr/>
        </p:nvSpPr>
        <p:spPr>
          <a:xfrm>
            <a:off x="2420110" y="2758141"/>
            <a:ext cx="2202159"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項目パラメタ</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84" name="グラフィックス 83">
            <a:extLst>
              <a:ext uri="{FF2B5EF4-FFF2-40B4-BE49-F238E27FC236}">
                <a16:creationId xmlns:a16="http://schemas.microsoft.com/office/drawing/2014/main" id="{36B1286E-F7A9-F8D5-9EB6-385E53850A1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20110" y="2758140"/>
            <a:ext cx="586166" cy="591447"/>
          </a:xfrm>
          <a:prstGeom prst="rect">
            <a:avLst/>
          </a:prstGeom>
          <a:effectLst>
            <a:outerShdw blurRad="317500" sx="102000" sy="102000" algn="ctr" rotWithShape="0">
              <a:schemeClr val="bg2"/>
            </a:outerShdw>
          </a:effectLst>
        </p:spPr>
      </p:pic>
      <p:sp>
        <p:nvSpPr>
          <p:cNvPr id="85" name="正方形/長方形 84">
            <a:extLst>
              <a:ext uri="{FF2B5EF4-FFF2-40B4-BE49-F238E27FC236}">
                <a16:creationId xmlns:a16="http://schemas.microsoft.com/office/drawing/2014/main" id="{8D5C9A02-1A87-30B7-C88D-FFE2560408DA}"/>
              </a:ext>
            </a:extLst>
          </p:cNvPr>
          <p:cNvSpPr/>
          <p:nvPr/>
        </p:nvSpPr>
        <p:spPr>
          <a:xfrm>
            <a:off x="3621834"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アトリビュート習得確率</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87" name="正方形/長方形 86">
            <a:extLst>
              <a:ext uri="{FF2B5EF4-FFF2-40B4-BE49-F238E27FC236}">
                <a16:creationId xmlns:a16="http://schemas.microsoft.com/office/drawing/2014/main" id="{72C2D077-A58D-858A-997F-89126C3FFCE7}"/>
              </a:ext>
            </a:extLst>
          </p:cNvPr>
          <p:cNvSpPr/>
          <p:nvPr/>
        </p:nvSpPr>
        <p:spPr>
          <a:xfrm>
            <a:off x="3621834" y="2182043"/>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a:lnSpc>
                <a:spcPct val="130000"/>
              </a:lnSpc>
              <a:spcBef>
                <a:spcPts val="800"/>
              </a:spcBef>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アトリビュート習得パタン</a:t>
            </a:r>
            <a:b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br>
            <a:r>
              <a:rPr kumimoji="1" lang="ja-JP" altLang="en-US" sz="1000" b="0"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個人</a:t>
            </a:r>
            <a:r>
              <a:rPr kumimoji="1" lang="en-US" altLang="ja-JP" sz="1000" b="0"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a:t>
            </a:r>
            <a:r>
              <a:rPr kumimoji="1" lang="ja-JP" altLang="en-US" sz="1000" b="0"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アトリビュート</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88" name="グラフィックス 87">
            <a:extLst>
              <a:ext uri="{FF2B5EF4-FFF2-40B4-BE49-F238E27FC236}">
                <a16:creationId xmlns:a16="http://schemas.microsoft.com/office/drawing/2014/main" id="{CF7C3295-2B8B-0792-7E0B-781E617D7B9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21834" y="2178632"/>
            <a:ext cx="596775" cy="591447"/>
          </a:xfrm>
          <a:prstGeom prst="rect">
            <a:avLst/>
          </a:prstGeom>
          <a:effectLst>
            <a:outerShdw blurRad="317500" sx="102000" sy="102000" algn="ctr" rotWithShape="0">
              <a:schemeClr val="bg2"/>
            </a:outerShdw>
          </a:effectLst>
        </p:spPr>
      </p:pic>
      <p:sp>
        <p:nvSpPr>
          <p:cNvPr id="91" name="正方形/長方形 90">
            <a:extLst>
              <a:ext uri="{FF2B5EF4-FFF2-40B4-BE49-F238E27FC236}">
                <a16:creationId xmlns:a16="http://schemas.microsoft.com/office/drawing/2014/main" id="{3B26428B-1C6A-BBA5-5FE8-0A80B8AF94E3}"/>
              </a:ext>
            </a:extLst>
          </p:cNvPr>
          <p:cNvSpPr/>
          <p:nvPr/>
        </p:nvSpPr>
        <p:spPr>
          <a:xfrm>
            <a:off x="3621834" y="1211726"/>
            <a:ext cx="2666747"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アトリビュート習得</a:t>
            </a:r>
          </a:p>
        </p:txBody>
      </p:sp>
      <p:pic>
        <p:nvPicPr>
          <p:cNvPr id="93" name="グラフィックス 92">
            <a:extLst>
              <a:ext uri="{FF2B5EF4-FFF2-40B4-BE49-F238E27FC236}">
                <a16:creationId xmlns:a16="http://schemas.microsoft.com/office/drawing/2014/main" id="{6AE7E87D-A325-CA79-7981-F555A030C97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18022" y="1539559"/>
            <a:ext cx="596775" cy="602151"/>
          </a:xfrm>
          <a:prstGeom prst="rect">
            <a:avLst/>
          </a:prstGeom>
          <a:effectLst>
            <a:outerShdw blurRad="317500" sx="102000" sy="102000" algn="ctr" rotWithShape="0">
              <a:schemeClr val="bg2"/>
            </a:outerShdw>
          </a:effectLst>
        </p:spPr>
      </p:pic>
      <mc:AlternateContent xmlns:mc="http://schemas.openxmlformats.org/markup-compatibility/2006" xmlns:a14="http://schemas.microsoft.com/office/drawing/2010/main">
        <mc:Choice Requires="a14">
          <p:sp>
            <p:nvSpPr>
              <p:cNvPr id="94" name="正方形/長方形 93">
                <a:extLst>
                  <a:ext uri="{FF2B5EF4-FFF2-40B4-BE49-F238E27FC236}">
                    <a16:creationId xmlns:a16="http://schemas.microsoft.com/office/drawing/2014/main" id="{9CBA53B2-CCC8-88FA-4F0A-7024AF6594AC}"/>
                  </a:ext>
                </a:extLst>
              </p:cNvPr>
              <p:cNvSpPr/>
              <p:nvPr/>
            </p:nvSpPr>
            <p:spPr>
              <a:xfrm>
                <a:off x="7688905" y="1272617"/>
                <a:ext cx="347837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総合的な能力</a:t>
                </a:r>
                <a14:m>
                  <m:oMath xmlns:m="http://schemas.openxmlformats.org/officeDocument/2006/math">
                    <m:r>
                      <a:rPr lang="en-US" altLang="ja-JP" b="1" i="1" smtClean="0">
                        <a:solidFill>
                          <a:schemeClr val="tx1"/>
                        </a:solidFill>
                        <a:latin typeface="Cambria Math" panose="02040503050406030204" pitchFamily="18" charset="0"/>
                        <a:ea typeface="Yu Gothic" panose="020B0400000000000000" pitchFamily="34" charset="-128"/>
                        <a:cs typeface="Segoe UI" panose="020B0502040204020203" pitchFamily="34" charset="0"/>
                      </a:rPr>
                      <m:t> </m:t>
                    </m:r>
                    <m:r>
                      <m:rPr>
                        <m:sty m:val="p"/>
                      </m:rPr>
                      <a:rPr lang="en-US" altLang="ja-JP" b="0" i="0" smtClean="0">
                        <a:solidFill>
                          <a:schemeClr val="tx1"/>
                        </a:solidFill>
                        <a:latin typeface="Cambria Math" panose="02040503050406030204" pitchFamily="18" charset="0"/>
                        <a:ea typeface="Yu Gothic" panose="020B0400000000000000" pitchFamily="34" charset="-128"/>
                        <a:cs typeface="Segoe UI" panose="020B0502040204020203" pitchFamily="34" charset="0"/>
                      </a:rPr>
                      <m:t>θ</m:t>
                    </m:r>
                  </m:oMath>
                </a14:m>
                <a:endParaRPr lang="en-US" altLang="ja-JP"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潜在的な連続変数</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mc:Choice>
        <mc:Fallback xmlns="">
          <p:sp>
            <p:nvSpPr>
              <p:cNvPr id="94" name="正方形/長方形 93">
                <a:extLst>
                  <a:ext uri="{FF2B5EF4-FFF2-40B4-BE49-F238E27FC236}">
                    <a16:creationId xmlns:a16="http://schemas.microsoft.com/office/drawing/2014/main" id="{9CBA53B2-CCC8-88FA-4F0A-7024AF6594AC}"/>
                  </a:ext>
                </a:extLst>
              </p:cNvPr>
              <p:cNvSpPr>
                <a:spLocks noRot="1" noChangeAspect="1" noMove="1" noResize="1" noEditPoints="1" noAdjustHandles="1" noChangeArrowheads="1" noChangeShapeType="1" noTextEdit="1"/>
              </p:cNvSpPr>
              <p:nvPr/>
            </p:nvSpPr>
            <p:spPr>
              <a:xfrm>
                <a:off x="7688905" y="1272617"/>
                <a:ext cx="3478374" cy="1146309"/>
              </a:xfrm>
              <a:prstGeom prst="rect">
                <a:avLst/>
              </a:prstGeom>
              <a:blipFill>
                <a:blip r:embed="rId9"/>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8" name="正方形/長方形 97">
                <a:extLst>
                  <a:ext uri="{FF2B5EF4-FFF2-40B4-BE49-F238E27FC236}">
                    <a16:creationId xmlns:a16="http://schemas.microsoft.com/office/drawing/2014/main" id="{6FF470AD-CA22-E26A-E880-FE9573F7031C}"/>
                  </a:ext>
                </a:extLst>
              </p:cNvPr>
              <p:cNvSpPr/>
              <p:nvPr/>
            </p:nvSpPr>
            <p:spPr>
              <a:xfrm>
                <a:off x="4984493" y="3683604"/>
                <a:ext cx="4908479"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10000"/>
                  </a:lnSpc>
                  <a:spcBef>
                    <a:spcPts val="400"/>
                  </a:spcBef>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アトリビュートパラメタ</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10000"/>
                  </a:lnSpc>
                  <a:spcBef>
                    <a:spcPts val="600"/>
                  </a:spcBef>
                  <a:buNone/>
                </a:pPr>
                <a:r>
                  <a:rPr kumimoji="1" lang="ja-JP" altLang="en-US" sz="11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アトリビュートごとに推定されるパラメタ。</a:t>
                </a:r>
                <a:endParaRPr lang="en-US" altLang="ja-JP" sz="11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a:p>
                <a:pPr marL="0" lvl="1" indent="0">
                  <a:lnSpc>
                    <a:spcPct val="110000"/>
                  </a:lnSpc>
                  <a:spcBef>
                    <a:spcPts val="400"/>
                  </a:spcBef>
                  <a:buNone/>
                </a:pPr>
                <a:r>
                  <a:rPr kumimoji="1" lang="ja-JP" altLang="en-US" sz="11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アトリビュートと能力</a:t>
                </a:r>
                <a14:m>
                  <m:oMath xmlns:m="http://schemas.openxmlformats.org/officeDocument/2006/math">
                    <m:r>
                      <a:rPr kumimoji="1" lang="en-US" altLang="ja-JP" sz="1100" b="1" i="1" u="none" strike="noStrike" kern="1200" cap="none" spc="0" normalizeH="0" baseline="0" noProof="0" smtClean="0">
                        <a:ln>
                          <a:noFill/>
                        </a:ln>
                        <a:solidFill>
                          <a:schemeClr val="tx1"/>
                        </a:solidFill>
                        <a:effectLst/>
                        <a:uLnTx/>
                        <a:uFillTx/>
                        <a:latin typeface="Cambria Math" panose="02040503050406030204" pitchFamily="18" charset="0"/>
                        <a:ea typeface="Yu Gothic Medium" panose="020B0400000000000000" pitchFamily="34" charset="-128"/>
                        <a:cs typeface="Segoe UI" panose="020B0502040204020203" pitchFamily="34" charset="0"/>
                      </a:rPr>
                      <m:t> </m:t>
                    </m:r>
                    <m:r>
                      <m:rPr>
                        <m:sty m:val="p"/>
                      </m:rPr>
                      <a:rPr kumimoji="1" lang="en-US" altLang="ja-JP" sz="1100" b="0" i="0" u="none" strike="noStrike" kern="1200" cap="none" spc="0" normalizeH="0" baseline="0" noProof="0" smtClean="0">
                        <a:ln>
                          <a:noFill/>
                        </a:ln>
                        <a:solidFill>
                          <a:schemeClr val="tx1"/>
                        </a:solidFill>
                        <a:effectLst/>
                        <a:uLnTx/>
                        <a:uFillTx/>
                        <a:latin typeface="Cambria Math" panose="02040503050406030204" pitchFamily="18" charset="0"/>
                        <a:ea typeface="Yu Gothic Medium" panose="020B0400000000000000" pitchFamily="34" charset="-128"/>
                        <a:cs typeface="Segoe UI" panose="020B0502040204020203" pitchFamily="34" charset="0"/>
                      </a:rPr>
                      <m:t>θ</m:t>
                    </m:r>
                    <m:r>
                      <a:rPr kumimoji="1" lang="en-US" altLang="ja-JP" sz="1100" b="1" i="1" u="none" strike="noStrike" kern="1200" cap="none" spc="0" normalizeH="0" baseline="0" noProof="0" smtClean="0">
                        <a:ln>
                          <a:noFill/>
                        </a:ln>
                        <a:solidFill>
                          <a:schemeClr val="tx1"/>
                        </a:solidFill>
                        <a:effectLst/>
                        <a:uLnTx/>
                        <a:uFillTx/>
                        <a:latin typeface="Cambria Math" panose="02040503050406030204" pitchFamily="18" charset="0"/>
                        <a:ea typeface="Yu Gothic Medium" panose="020B0400000000000000" pitchFamily="34" charset="-128"/>
                        <a:cs typeface="Segoe UI" panose="020B0502040204020203" pitchFamily="34" charset="0"/>
                      </a:rPr>
                      <m:t> </m:t>
                    </m:r>
                  </m:oMath>
                </a14:m>
                <a:r>
                  <a:rPr kumimoji="1" lang="ja-JP" altLang="en-US" sz="11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の</a:t>
                </a:r>
                <a:r>
                  <a:rPr kumimoji="1" lang="ja-JP" altLang="en-US" sz="11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関係性を規定し，</a:t>
                </a:r>
                <a:br>
                  <a:rPr kumimoji="1" lang="en-US" altLang="ja-JP" sz="11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1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アトリビュートの特性を表す。</a:t>
                </a:r>
                <a:endParaRPr kumimoji="1" lang="en-US" altLang="ja-JP" sz="11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mc:Choice>
        <mc:Fallback xmlns="">
          <p:sp>
            <p:nvSpPr>
              <p:cNvPr id="98" name="正方形/長方形 97">
                <a:extLst>
                  <a:ext uri="{FF2B5EF4-FFF2-40B4-BE49-F238E27FC236}">
                    <a16:creationId xmlns:a16="http://schemas.microsoft.com/office/drawing/2014/main" id="{6FF470AD-CA22-E26A-E880-FE9573F7031C}"/>
                  </a:ext>
                </a:extLst>
              </p:cNvPr>
              <p:cNvSpPr>
                <a:spLocks noRot="1" noChangeAspect="1" noMove="1" noResize="1" noEditPoints="1" noAdjustHandles="1" noChangeArrowheads="1" noChangeShapeType="1" noTextEdit="1"/>
              </p:cNvSpPr>
              <p:nvPr/>
            </p:nvSpPr>
            <p:spPr>
              <a:xfrm>
                <a:off x="4984493" y="3683604"/>
                <a:ext cx="4908479" cy="1146309"/>
              </a:xfrm>
              <a:prstGeom prst="rect">
                <a:avLst/>
              </a:prstGeom>
              <a:blipFill>
                <a:blip r:embed="rId10"/>
                <a:stretch>
                  <a:fillRect/>
                </a:stretch>
              </a:blipFill>
              <a:ln>
                <a:noFill/>
              </a:ln>
            </p:spPr>
            <p:txBody>
              <a:bodyPr/>
              <a:lstStyle/>
              <a:p>
                <a:r>
                  <a:rPr lang="ja-JP" altLang="en-US">
                    <a:noFill/>
                  </a:rPr>
                  <a:t> </a:t>
                </a:r>
              </a:p>
            </p:txBody>
          </p:sp>
        </mc:Fallback>
      </mc:AlternateContent>
      <p:pic>
        <p:nvPicPr>
          <p:cNvPr id="102" name="グラフィックス 101">
            <a:extLst>
              <a:ext uri="{FF2B5EF4-FFF2-40B4-BE49-F238E27FC236}">
                <a16:creationId xmlns:a16="http://schemas.microsoft.com/office/drawing/2014/main" id="{354928FB-65E7-83B4-7BC1-04072A80A395}"/>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984493" y="3683604"/>
            <a:ext cx="1155008" cy="1153112"/>
          </a:xfrm>
          <a:prstGeom prst="rect">
            <a:avLst/>
          </a:prstGeom>
          <a:effectLst>
            <a:outerShdw blurRad="317500" sx="102000" sy="102000" algn="ctr" rotWithShape="0">
              <a:schemeClr val="bg2"/>
            </a:outerShdw>
          </a:effectLst>
        </p:spPr>
      </p:pic>
      <p:pic>
        <p:nvPicPr>
          <p:cNvPr id="104" name="グラフィックス 103">
            <a:extLst>
              <a:ext uri="{FF2B5EF4-FFF2-40B4-BE49-F238E27FC236}">
                <a16:creationId xmlns:a16="http://schemas.microsoft.com/office/drawing/2014/main" id="{90741EF5-52A4-3B3E-D51A-A648BC257340}"/>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688905" y="1267537"/>
            <a:ext cx="1167059" cy="1156639"/>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244193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02"/>
                                        </p:tgtEl>
                                        <p:attrNameLst>
                                          <p:attrName>style.visibility</p:attrName>
                                        </p:attrNameLst>
                                      </p:cBhvr>
                                      <p:to>
                                        <p:strVal val="visible"/>
                                      </p:to>
                                    </p:se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4" grpId="0"/>
      <p:bldP spid="9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50339DBA-0E19-55E8-EB55-4D20E09614A9}"/>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7" name="正方形/長方形 6">
            <a:extLst>
              <a:ext uri="{FF2B5EF4-FFF2-40B4-BE49-F238E27FC236}">
                <a16:creationId xmlns:a16="http://schemas.microsoft.com/office/drawing/2014/main" id="{D7A84F12-162E-D363-E7CB-D69BEE0F117E}"/>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lang="ja-JP" altLang="en-US" sz="2400">
                <a:solidFill>
                  <a:srgbClr val="595959"/>
                </a:solidFill>
                <a:latin typeface="Segoe UI" panose="020B0502040204020203" pitchFamily="34" charset="0"/>
                <a:cs typeface="Segoe UI" panose="020B0502040204020203" pitchFamily="34" charset="0"/>
              </a:rPr>
              <a:t>縦断的</a:t>
            </a:r>
            <a:r>
              <a:rPr lang="en-US" altLang="ja-JP" sz="2400" dirty="0">
                <a:solidFill>
                  <a:srgbClr val="595959"/>
                </a:solidFill>
                <a:latin typeface="Segoe UI" panose="020B0502040204020203" pitchFamily="34" charset="0"/>
                <a:cs typeface="Segoe UI" panose="020B0502040204020203" pitchFamily="34" charset="0"/>
              </a:rPr>
              <a:t>HO-DINA</a:t>
            </a:r>
            <a:r>
              <a:rPr lang="ja-JP" altLang="en-US" sz="2400">
                <a:solidFill>
                  <a:srgbClr val="595959"/>
                </a:solidFill>
              </a:rPr>
              <a:t>モデル</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Longitudinal HO-DINA Model</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17</a:t>
            </a:fld>
            <a:endParaRPr kumimoji="1" lang="ja-JP" altLang="en-US"/>
          </a:p>
        </p:txBody>
      </p:sp>
      <p:sp>
        <p:nvSpPr>
          <p:cNvPr id="37" name="直角三角形 36">
            <a:extLst>
              <a:ext uri="{FF2B5EF4-FFF2-40B4-BE49-F238E27FC236}">
                <a16:creationId xmlns:a16="http://schemas.microsoft.com/office/drawing/2014/main" id="{DD2E9924-4184-A723-8C62-AA7CB1EDCD93}"/>
              </a:ext>
            </a:extLst>
          </p:cNvPr>
          <p:cNvSpPr/>
          <p:nvPr/>
        </p:nvSpPr>
        <p:spPr>
          <a:xfrm rot="-8100000">
            <a:off x="3091389" y="1695752"/>
            <a:ext cx="201791" cy="20179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1065DC2D-07A0-1758-3C95-68E388E60DB5}"/>
              </a:ext>
            </a:extLst>
          </p:cNvPr>
          <p:cNvCxnSpPr>
            <a:cxnSpLocks/>
          </p:cNvCxnSpPr>
          <p:nvPr/>
        </p:nvCxnSpPr>
        <p:spPr>
          <a:xfrm>
            <a:off x="3247215" y="2107850"/>
            <a:ext cx="0" cy="662229"/>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2B913E79-4347-3BC5-4036-506FCD7849B1}"/>
              </a:ext>
            </a:extLst>
          </p:cNvPr>
          <p:cNvSpPr/>
          <p:nvPr/>
        </p:nvSpPr>
        <p:spPr>
          <a:xfrm>
            <a:off x="1004229" y="1276974"/>
            <a:ext cx="2202159"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項目反応</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個人</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項目</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75" name="グラフィックス 74">
            <a:extLst>
              <a:ext uri="{FF2B5EF4-FFF2-40B4-BE49-F238E27FC236}">
                <a16:creationId xmlns:a16="http://schemas.microsoft.com/office/drawing/2014/main" id="{43E92337-7AA5-5F32-7C3C-852AD6F375CC}"/>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4228" y="1273563"/>
            <a:ext cx="596775" cy="591447"/>
          </a:xfrm>
          <a:prstGeom prst="rect">
            <a:avLst/>
          </a:prstGeom>
          <a:effectLst>
            <a:outerShdw blurRad="317500" sx="102000" sy="102000" algn="ctr" rotWithShape="0">
              <a:schemeClr val="bg2"/>
            </a:outerShdw>
          </a:effectLst>
        </p:spPr>
      </p:pic>
      <p:sp>
        <p:nvSpPr>
          <p:cNvPr id="78" name="正方形/長方形 77">
            <a:extLst>
              <a:ext uri="{FF2B5EF4-FFF2-40B4-BE49-F238E27FC236}">
                <a16:creationId xmlns:a16="http://schemas.microsoft.com/office/drawing/2014/main" id="{A450E7ED-6C09-1E60-6361-2B0EBD54E149}"/>
              </a:ext>
            </a:extLst>
          </p:cNvPr>
          <p:cNvSpPr/>
          <p:nvPr/>
        </p:nvSpPr>
        <p:spPr>
          <a:xfrm>
            <a:off x="1004229" y="2024418"/>
            <a:ext cx="2202159"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Q</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行列</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項目</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79" name="グラフィックス 78">
            <a:extLst>
              <a:ext uri="{FF2B5EF4-FFF2-40B4-BE49-F238E27FC236}">
                <a16:creationId xmlns:a16="http://schemas.microsoft.com/office/drawing/2014/main" id="{A8A053C3-9734-900F-6B92-FB281FA7681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4228" y="2021007"/>
            <a:ext cx="596775" cy="591447"/>
          </a:xfrm>
          <a:prstGeom prst="rect">
            <a:avLst/>
          </a:prstGeom>
          <a:effectLst>
            <a:outerShdw blurRad="317500" sx="102000" sy="102000" algn="ctr" rotWithShape="0">
              <a:schemeClr val="bg2"/>
            </a:outerShdw>
          </a:effectLst>
        </p:spPr>
      </p:pic>
      <p:sp>
        <p:nvSpPr>
          <p:cNvPr id="81" name="正方形/長方形 80">
            <a:extLst>
              <a:ext uri="{FF2B5EF4-FFF2-40B4-BE49-F238E27FC236}">
                <a16:creationId xmlns:a16="http://schemas.microsoft.com/office/drawing/2014/main" id="{6F6F510C-84F5-8B9E-9A22-EAEE56FE91A4}"/>
              </a:ext>
            </a:extLst>
          </p:cNvPr>
          <p:cNvSpPr/>
          <p:nvPr/>
        </p:nvSpPr>
        <p:spPr>
          <a:xfrm>
            <a:off x="2420110" y="2758141"/>
            <a:ext cx="2202159"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項目パラメタ</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84" name="グラフィックス 83">
            <a:extLst>
              <a:ext uri="{FF2B5EF4-FFF2-40B4-BE49-F238E27FC236}">
                <a16:creationId xmlns:a16="http://schemas.microsoft.com/office/drawing/2014/main" id="{36B1286E-F7A9-F8D5-9EB6-385E53850A1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20110" y="2758140"/>
            <a:ext cx="586166" cy="591447"/>
          </a:xfrm>
          <a:prstGeom prst="rect">
            <a:avLst/>
          </a:prstGeom>
          <a:effectLst>
            <a:outerShdw blurRad="317500" sx="102000" sy="102000" algn="ctr" rotWithShape="0">
              <a:schemeClr val="bg2"/>
            </a:outerShdw>
          </a:effectLst>
        </p:spPr>
      </p:pic>
      <p:sp>
        <p:nvSpPr>
          <p:cNvPr id="85" name="正方形/長方形 84">
            <a:extLst>
              <a:ext uri="{FF2B5EF4-FFF2-40B4-BE49-F238E27FC236}">
                <a16:creationId xmlns:a16="http://schemas.microsoft.com/office/drawing/2014/main" id="{8D5C9A02-1A87-30B7-C88D-FFE2560408DA}"/>
              </a:ext>
            </a:extLst>
          </p:cNvPr>
          <p:cNvSpPr/>
          <p:nvPr/>
        </p:nvSpPr>
        <p:spPr>
          <a:xfrm>
            <a:off x="3621834"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アトリビュート習得確率</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87" name="正方形/長方形 86">
            <a:extLst>
              <a:ext uri="{FF2B5EF4-FFF2-40B4-BE49-F238E27FC236}">
                <a16:creationId xmlns:a16="http://schemas.microsoft.com/office/drawing/2014/main" id="{72C2D077-A58D-858A-997F-89126C3FFCE7}"/>
              </a:ext>
            </a:extLst>
          </p:cNvPr>
          <p:cNvSpPr/>
          <p:nvPr/>
        </p:nvSpPr>
        <p:spPr>
          <a:xfrm>
            <a:off x="3621834" y="2182043"/>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a:lnSpc>
                <a:spcPct val="130000"/>
              </a:lnSpc>
              <a:spcBef>
                <a:spcPts val="800"/>
              </a:spcBef>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アトリビュート習得パタン</a:t>
            </a:r>
            <a:b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br>
            <a:r>
              <a:rPr kumimoji="1" lang="ja-JP" altLang="en-US" sz="1000" b="0"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個人</a:t>
            </a:r>
            <a:r>
              <a:rPr kumimoji="1" lang="en-US" altLang="ja-JP" sz="1000" b="0"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a:t>
            </a:r>
            <a:r>
              <a:rPr kumimoji="1" lang="ja-JP" altLang="en-US" sz="1000" b="0"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アトリビュート</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88" name="グラフィックス 87">
            <a:extLst>
              <a:ext uri="{FF2B5EF4-FFF2-40B4-BE49-F238E27FC236}">
                <a16:creationId xmlns:a16="http://schemas.microsoft.com/office/drawing/2014/main" id="{CF7C3295-2B8B-0792-7E0B-781E617D7B9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21834" y="2178632"/>
            <a:ext cx="596775" cy="591447"/>
          </a:xfrm>
          <a:prstGeom prst="rect">
            <a:avLst/>
          </a:prstGeom>
          <a:effectLst>
            <a:outerShdw blurRad="317500" sx="102000" sy="102000" algn="ctr" rotWithShape="0">
              <a:schemeClr val="bg2"/>
            </a:outerShdw>
          </a:effectLst>
        </p:spPr>
      </p:pic>
      <p:sp>
        <p:nvSpPr>
          <p:cNvPr id="91" name="正方形/長方形 90">
            <a:extLst>
              <a:ext uri="{FF2B5EF4-FFF2-40B4-BE49-F238E27FC236}">
                <a16:creationId xmlns:a16="http://schemas.microsoft.com/office/drawing/2014/main" id="{3B26428B-1C6A-BBA5-5FE8-0A80B8AF94E3}"/>
              </a:ext>
            </a:extLst>
          </p:cNvPr>
          <p:cNvSpPr/>
          <p:nvPr/>
        </p:nvSpPr>
        <p:spPr>
          <a:xfrm>
            <a:off x="3621834" y="1211726"/>
            <a:ext cx="2666747"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アトリビュート習得</a:t>
            </a:r>
          </a:p>
        </p:txBody>
      </p:sp>
      <p:pic>
        <p:nvPicPr>
          <p:cNvPr id="93" name="グラフィックス 92">
            <a:extLst>
              <a:ext uri="{FF2B5EF4-FFF2-40B4-BE49-F238E27FC236}">
                <a16:creationId xmlns:a16="http://schemas.microsoft.com/office/drawing/2014/main" id="{6AE7E87D-A325-CA79-7981-F555A030C97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18022" y="1539559"/>
            <a:ext cx="596775" cy="602151"/>
          </a:xfrm>
          <a:prstGeom prst="rect">
            <a:avLst/>
          </a:prstGeom>
          <a:effectLst>
            <a:outerShdw blurRad="317500" sx="102000" sy="102000" algn="ctr" rotWithShape="0">
              <a:schemeClr val="bg2"/>
            </a:outerShdw>
          </a:effectLst>
        </p:spPr>
      </p:pic>
      <p:pic>
        <p:nvPicPr>
          <p:cNvPr id="102" name="グラフィックス 101">
            <a:extLst>
              <a:ext uri="{FF2B5EF4-FFF2-40B4-BE49-F238E27FC236}">
                <a16:creationId xmlns:a16="http://schemas.microsoft.com/office/drawing/2014/main" id="{354928FB-65E7-83B4-7BC1-04072A80A395}"/>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355819" y="2762512"/>
            <a:ext cx="586166" cy="585204"/>
          </a:xfrm>
          <a:prstGeom prst="rect">
            <a:avLst/>
          </a:prstGeom>
          <a:effectLst>
            <a:outerShdw blurRad="317500" sx="102000" sy="102000" algn="ctr" rotWithShape="0">
              <a:schemeClr val="bg2"/>
            </a:outerShdw>
          </a:effectLst>
        </p:spPr>
      </p:pic>
      <p:pic>
        <p:nvPicPr>
          <p:cNvPr id="104" name="グラフィックス 103">
            <a:extLst>
              <a:ext uri="{FF2B5EF4-FFF2-40B4-BE49-F238E27FC236}">
                <a16:creationId xmlns:a16="http://schemas.microsoft.com/office/drawing/2014/main" id="{90741EF5-52A4-3B3E-D51A-A648BC257340}"/>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872382" y="1490984"/>
            <a:ext cx="596776" cy="591448"/>
          </a:xfrm>
          <a:prstGeom prst="rect">
            <a:avLst/>
          </a:prstGeom>
          <a:effectLst>
            <a:outerShdw blurRad="317500" sx="102000" sy="102000" algn="ctr" rotWithShape="0">
              <a:schemeClr val="bg2"/>
            </a:outerShdw>
          </a:effectLst>
        </p:spPr>
      </p:pic>
      <p:sp>
        <p:nvSpPr>
          <p:cNvPr id="3" name="直角三角形 2">
            <a:extLst>
              <a:ext uri="{FF2B5EF4-FFF2-40B4-BE49-F238E27FC236}">
                <a16:creationId xmlns:a16="http://schemas.microsoft.com/office/drawing/2014/main" id="{174D518E-A35F-F3F2-9667-5D07D8A66014}"/>
              </a:ext>
            </a:extLst>
          </p:cNvPr>
          <p:cNvSpPr/>
          <p:nvPr/>
        </p:nvSpPr>
        <p:spPr>
          <a:xfrm rot="-8100000">
            <a:off x="6418980" y="1695752"/>
            <a:ext cx="201791" cy="20179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CE2E773A-AF74-1BA1-6521-D62DE1110FB3}"/>
              </a:ext>
            </a:extLst>
          </p:cNvPr>
          <p:cNvCxnSpPr>
            <a:cxnSpLocks/>
          </p:cNvCxnSpPr>
          <p:nvPr/>
        </p:nvCxnSpPr>
        <p:spPr>
          <a:xfrm>
            <a:off x="6574806" y="2107850"/>
            <a:ext cx="0" cy="662229"/>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BA5C2140-E61C-C7B4-EFFA-EE2B3608E2FF}"/>
              </a:ext>
            </a:extLst>
          </p:cNvPr>
          <p:cNvSpPr/>
          <p:nvPr/>
        </p:nvSpPr>
        <p:spPr>
          <a:xfrm>
            <a:off x="5355819" y="2758141"/>
            <a:ext cx="2537863"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アトリビュートパラメタ</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9B836581-B18B-5BBC-1C91-22B8CF610787}"/>
                  </a:ext>
                </a:extLst>
              </p:cNvPr>
              <p:cNvSpPr/>
              <p:nvPr/>
            </p:nvSpPr>
            <p:spPr>
              <a:xfrm>
                <a:off x="6872382" y="1490984"/>
                <a:ext cx="2202159"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総合的な能力</a:t>
                </a:r>
                <a14:m>
                  <m:oMath xmlns:m="http://schemas.openxmlformats.org/officeDocument/2006/math">
                    <m:r>
                      <a:rPr lang="en-US" altLang="ja-JP" sz="1200" b="1" i="1" smtClean="0">
                        <a:solidFill>
                          <a:schemeClr val="tx1"/>
                        </a:solidFill>
                        <a:latin typeface="Cambria Math" panose="02040503050406030204" pitchFamily="18" charset="0"/>
                        <a:ea typeface="Yu Gothic" panose="020B0400000000000000" pitchFamily="34" charset="-128"/>
                        <a:cs typeface="Segoe UI" panose="020B0502040204020203" pitchFamily="34" charset="0"/>
                      </a:rPr>
                      <m:t> </m:t>
                    </m:r>
                    <m:r>
                      <m:rPr>
                        <m:sty m:val="p"/>
                      </m:rPr>
                      <a:rPr lang="en-US" altLang="ja-JP" sz="1200" b="0" i="0" smtClean="0">
                        <a:solidFill>
                          <a:schemeClr val="tx1"/>
                        </a:solidFill>
                        <a:latin typeface="Cambria Math" panose="02040503050406030204" pitchFamily="18" charset="0"/>
                        <a:ea typeface="Yu Gothic" panose="020B0400000000000000" pitchFamily="34" charset="-128"/>
                        <a:cs typeface="Segoe UI" panose="020B0502040204020203" pitchFamily="34" charset="0"/>
                      </a:rPr>
                      <m:t>θ</m:t>
                    </m:r>
                  </m:oMath>
                </a14:m>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mc:Choice>
        <mc:Fallback xmlns="">
          <p:sp>
            <p:nvSpPr>
              <p:cNvPr id="13" name="正方形/長方形 12">
                <a:extLst>
                  <a:ext uri="{FF2B5EF4-FFF2-40B4-BE49-F238E27FC236}">
                    <a16:creationId xmlns:a16="http://schemas.microsoft.com/office/drawing/2014/main" id="{9B836581-B18B-5BBC-1C91-22B8CF610787}"/>
                  </a:ext>
                </a:extLst>
              </p:cNvPr>
              <p:cNvSpPr>
                <a:spLocks noRot="1" noChangeAspect="1" noMove="1" noResize="1" noEditPoints="1" noAdjustHandles="1" noChangeArrowheads="1" noChangeShapeType="1" noTextEdit="1"/>
              </p:cNvSpPr>
              <p:nvPr/>
            </p:nvSpPr>
            <p:spPr>
              <a:xfrm>
                <a:off x="6872382" y="1490984"/>
                <a:ext cx="2202159" cy="592353"/>
              </a:xfrm>
              <a:prstGeom prst="rect">
                <a:avLst/>
              </a:prstGeom>
              <a:blipFill>
                <a:blip r:embed="rId13"/>
                <a:stretch>
                  <a:fillRect/>
                </a:stretch>
              </a:blipFill>
              <a:ln>
                <a:noFill/>
              </a:ln>
            </p:spPr>
            <p:txBody>
              <a:bodyPr/>
              <a:lstStyle/>
              <a:p>
                <a:r>
                  <a:rPr lang="ja-JP" altLang="en-US">
                    <a:noFill/>
                  </a:rPr>
                  <a:t> </a:t>
                </a:r>
              </a:p>
            </p:txBody>
          </p:sp>
        </mc:Fallback>
      </mc:AlternateContent>
      <p:sp>
        <p:nvSpPr>
          <p:cNvPr id="15" name="直角三角形 14">
            <a:extLst>
              <a:ext uri="{FF2B5EF4-FFF2-40B4-BE49-F238E27FC236}">
                <a16:creationId xmlns:a16="http://schemas.microsoft.com/office/drawing/2014/main" id="{091E8066-53DA-0102-B483-2F435C893573}"/>
              </a:ext>
            </a:extLst>
          </p:cNvPr>
          <p:cNvSpPr/>
          <p:nvPr/>
        </p:nvSpPr>
        <p:spPr>
          <a:xfrm rot="-8100000">
            <a:off x="3091389" y="4614316"/>
            <a:ext cx="201791" cy="20179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53B6B00-D1E6-EF9F-DBD0-ADF1D66240DF}"/>
              </a:ext>
            </a:extLst>
          </p:cNvPr>
          <p:cNvCxnSpPr>
            <a:cxnSpLocks/>
          </p:cNvCxnSpPr>
          <p:nvPr/>
        </p:nvCxnSpPr>
        <p:spPr>
          <a:xfrm>
            <a:off x="3247215" y="5026414"/>
            <a:ext cx="0" cy="662229"/>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6E0DD68E-C9C3-7F2F-4CC3-07EC3FD790BF}"/>
              </a:ext>
            </a:extLst>
          </p:cNvPr>
          <p:cNvSpPr/>
          <p:nvPr/>
        </p:nvSpPr>
        <p:spPr>
          <a:xfrm>
            <a:off x="1004229" y="4195538"/>
            <a:ext cx="2202159"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項目反応</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個人</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項目</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20" name="グラフィックス 19">
            <a:extLst>
              <a:ext uri="{FF2B5EF4-FFF2-40B4-BE49-F238E27FC236}">
                <a16:creationId xmlns:a16="http://schemas.microsoft.com/office/drawing/2014/main" id="{B1BACEDD-923E-702E-BEF4-E3ACAF26E0A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4228" y="4192127"/>
            <a:ext cx="596775" cy="591447"/>
          </a:xfrm>
          <a:prstGeom prst="rect">
            <a:avLst/>
          </a:prstGeom>
          <a:effectLst>
            <a:outerShdw blurRad="317500" sx="102000" sy="102000" algn="ctr" rotWithShape="0">
              <a:schemeClr val="bg2"/>
            </a:outerShdw>
          </a:effectLst>
        </p:spPr>
      </p:pic>
      <p:sp>
        <p:nvSpPr>
          <p:cNvPr id="21" name="正方形/長方形 20">
            <a:extLst>
              <a:ext uri="{FF2B5EF4-FFF2-40B4-BE49-F238E27FC236}">
                <a16:creationId xmlns:a16="http://schemas.microsoft.com/office/drawing/2014/main" id="{7CF7C61B-1351-0314-11BB-D93F85EE75AC}"/>
              </a:ext>
            </a:extLst>
          </p:cNvPr>
          <p:cNvSpPr/>
          <p:nvPr/>
        </p:nvSpPr>
        <p:spPr>
          <a:xfrm>
            <a:off x="1004229" y="4942982"/>
            <a:ext cx="2202159"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Q</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行列</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項目</a:t>
            </a:r>
            <a:r>
              <a:rPr lang="en-US" altLang="ja-JP" sz="10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a:t>
            </a:r>
            <a:r>
              <a:rPr lang="ja-JP" altLang="en-US" sz="10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22" name="グラフィックス 21">
            <a:extLst>
              <a:ext uri="{FF2B5EF4-FFF2-40B4-BE49-F238E27FC236}">
                <a16:creationId xmlns:a16="http://schemas.microsoft.com/office/drawing/2014/main" id="{43679ADE-30DD-20BF-861E-08B241C8744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4228" y="4939571"/>
            <a:ext cx="596775" cy="591447"/>
          </a:xfrm>
          <a:prstGeom prst="rect">
            <a:avLst/>
          </a:prstGeom>
          <a:effectLst>
            <a:outerShdw blurRad="317500" sx="102000" sy="102000" algn="ctr" rotWithShape="0">
              <a:schemeClr val="bg2"/>
            </a:outerShdw>
          </a:effectLst>
        </p:spPr>
      </p:pic>
      <p:sp>
        <p:nvSpPr>
          <p:cNvPr id="24" name="正方形/長方形 23">
            <a:extLst>
              <a:ext uri="{FF2B5EF4-FFF2-40B4-BE49-F238E27FC236}">
                <a16:creationId xmlns:a16="http://schemas.microsoft.com/office/drawing/2014/main" id="{B1A5C993-E836-AF4E-B7D1-902F9AB92D61}"/>
              </a:ext>
            </a:extLst>
          </p:cNvPr>
          <p:cNvSpPr/>
          <p:nvPr/>
        </p:nvSpPr>
        <p:spPr>
          <a:xfrm>
            <a:off x="2420110" y="5676705"/>
            <a:ext cx="2202159"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項目パラメタ</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25" name="グラフィックス 24">
            <a:extLst>
              <a:ext uri="{FF2B5EF4-FFF2-40B4-BE49-F238E27FC236}">
                <a16:creationId xmlns:a16="http://schemas.microsoft.com/office/drawing/2014/main" id="{516E0F7D-9A2C-B9DD-9851-51CCE6939EE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20110" y="5676704"/>
            <a:ext cx="586166" cy="591447"/>
          </a:xfrm>
          <a:prstGeom prst="rect">
            <a:avLst/>
          </a:prstGeom>
          <a:effectLst>
            <a:outerShdw blurRad="317500" sx="102000" sy="102000" algn="ctr" rotWithShape="0">
              <a:schemeClr val="bg2"/>
            </a:outerShdw>
          </a:effectLst>
        </p:spPr>
      </p:pic>
      <p:sp>
        <p:nvSpPr>
          <p:cNvPr id="26" name="正方形/長方形 25">
            <a:extLst>
              <a:ext uri="{FF2B5EF4-FFF2-40B4-BE49-F238E27FC236}">
                <a16:creationId xmlns:a16="http://schemas.microsoft.com/office/drawing/2014/main" id="{05DE9FC9-7EB9-F58D-1C5C-1BD935F20396}"/>
              </a:ext>
            </a:extLst>
          </p:cNvPr>
          <p:cNvSpPr/>
          <p:nvPr/>
        </p:nvSpPr>
        <p:spPr>
          <a:xfrm>
            <a:off x="3621834" y="4462008"/>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アトリビュート習得確率</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7" name="正方形/長方形 26">
            <a:extLst>
              <a:ext uri="{FF2B5EF4-FFF2-40B4-BE49-F238E27FC236}">
                <a16:creationId xmlns:a16="http://schemas.microsoft.com/office/drawing/2014/main" id="{1E806106-B16A-6939-FD54-C2D45CB92B7B}"/>
              </a:ext>
            </a:extLst>
          </p:cNvPr>
          <p:cNvSpPr/>
          <p:nvPr/>
        </p:nvSpPr>
        <p:spPr>
          <a:xfrm>
            <a:off x="3621834" y="5100607"/>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a:lnSpc>
                <a:spcPct val="130000"/>
              </a:lnSpc>
              <a:spcBef>
                <a:spcPts val="800"/>
              </a:spcBef>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アトリビュート習得パタン</a:t>
            </a:r>
            <a:b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br>
            <a:r>
              <a:rPr kumimoji="1" lang="ja-JP" altLang="en-US" sz="1000" b="0"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個人</a:t>
            </a:r>
            <a:r>
              <a:rPr kumimoji="1" lang="en-US" altLang="ja-JP" sz="1000" b="0"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a:t>
            </a:r>
            <a:r>
              <a:rPr kumimoji="1" lang="ja-JP" altLang="en-US" sz="1000" b="0"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アトリビュート</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28" name="グラフィックス 27">
            <a:extLst>
              <a:ext uri="{FF2B5EF4-FFF2-40B4-BE49-F238E27FC236}">
                <a16:creationId xmlns:a16="http://schemas.microsoft.com/office/drawing/2014/main" id="{DC283ABE-4A55-42B0-8940-67FFB445581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21834" y="5097196"/>
            <a:ext cx="596775" cy="591447"/>
          </a:xfrm>
          <a:prstGeom prst="rect">
            <a:avLst/>
          </a:prstGeom>
          <a:effectLst>
            <a:outerShdw blurRad="317500" sx="102000" sy="102000" algn="ctr" rotWithShape="0">
              <a:schemeClr val="bg2"/>
            </a:outerShdw>
          </a:effectLst>
        </p:spPr>
      </p:pic>
      <p:sp>
        <p:nvSpPr>
          <p:cNvPr id="29" name="正方形/長方形 28">
            <a:extLst>
              <a:ext uri="{FF2B5EF4-FFF2-40B4-BE49-F238E27FC236}">
                <a16:creationId xmlns:a16="http://schemas.microsoft.com/office/drawing/2014/main" id="{3FBE9C5D-2094-B4D1-7654-069A83F48969}"/>
              </a:ext>
            </a:extLst>
          </p:cNvPr>
          <p:cNvSpPr/>
          <p:nvPr/>
        </p:nvSpPr>
        <p:spPr>
          <a:xfrm>
            <a:off x="3621834" y="4130290"/>
            <a:ext cx="2666747"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アトリビュート習得</a:t>
            </a:r>
          </a:p>
        </p:txBody>
      </p:sp>
      <p:pic>
        <p:nvPicPr>
          <p:cNvPr id="30" name="グラフィックス 29">
            <a:extLst>
              <a:ext uri="{FF2B5EF4-FFF2-40B4-BE49-F238E27FC236}">
                <a16:creationId xmlns:a16="http://schemas.microsoft.com/office/drawing/2014/main" id="{AF67340B-EEEF-0BED-D98A-A089CB9AA4A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18022" y="4458123"/>
            <a:ext cx="596775" cy="602151"/>
          </a:xfrm>
          <a:prstGeom prst="rect">
            <a:avLst/>
          </a:prstGeom>
          <a:effectLst>
            <a:outerShdw blurRad="317500" sx="102000" sy="102000" algn="ctr" rotWithShape="0">
              <a:schemeClr val="bg2"/>
            </a:outerShdw>
          </a:effectLst>
        </p:spPr>
      </p:pic>
      <p:pic>
        <p:nvPicPr>
          <p:cNvPr id="31" name="グラフィックス 30">
            <a:extLst>
              <a:ext uri="{FF2B5EF4-FFF2-40B4-BE49-F238E27FC236}">
                <a16:creationId xmlns:a16="http://schemas.microsoft.com/office/drawing/2014/main" id="{8D2E8D99-4817-A4FA-F92D-B0C9DE1A565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355819" y="5681076"/>
            <a:ext cx="586166" cy="585204"/>
          </a:xfrm>
          <a:prstGeom prst="rect">
            <a:avLst/>
          </a:prstGeom>
          <a:effectLst>
            <a:outerShdw blurRad="317500" sx="102000" sy="102000" algn="ctr" rotWithShape="0">
              <a:schemeClr val="bg2"/>
            </a:outerShdw>
          </a:effectLst>
        </p:spPr>
      </p:pic>
      <p:pic>
        <p:nvPicPr>
          <p:cNvPr id="32" name="グラフィックス 31">
            <a:extLst>
              <a:ext uri="{FF2B5EF4-FFF2-40B4-BE49-F238E27FC236}">
                <a16:creationId xmlns:a16="http://schemas.microsoft.com/office/drawing/2014/main" id="{7B209DE1-CBD7-B512-1372-97F774D76785}"/>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872382" y="4409548"/>
            <a:ext cx="596776" cy="591448"/>
          </a:xfrm>
          <a:prstGeom prst="rect">
            <a:avLst/>
          </a:prstGeom>
          <a:effectLst>
            <a:outerShdw blurRad="317500" sx="102000" sy="102000" algn="ctr" rotWithShape="0">
              <a:schemeClr val="bg2"/>
            </a:outerShdw>
          </a:effectLst>
        </p:spPr>
      </p:pic>
      <p:sp>
        <p:nvSpPr>
          <p:cNvPr id="33" name="直角三角形 32">
            <a:extLst>
              <a:ext uri="{FF2B5EF4-FFF2-40B4-BE49-F238E27FC236}">
                <a16:creationId xmlns:a16="http://schemas.microsoft.com/office/drawing/2014/main" id="{FFC33119-7C88-D803-7B4D-9D9524F34344}"/>
              </a:ext>
            </a:extLst>
          </p:cNvPr>
          <p:cNvSpPr/>
          <p:nvPr/>
        </p:nvSpPr>
        <p:spPr>
          <a:xfrm rot="-8100000">
            <a:off x="6418980" y="4614316"/>
            <a:ext cx="201791" cy="20179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0CC108DA-64D7-FD75-6C28-108733D78DCF}"/>
              </a:ext>
            </a:extLst>
          </p:cNvPr>
          <p:cNvCxnSpPr>
            <a:cxnSpLocks/>
          </p:cNvCxnSpPr>
          <p:nvPr/>
        </p:nvCxnSpPr>
        <p:spPr>
          <a:xfrm>
            <a:off x="6574806" y="5026414"/>
            <a:ext cx="0" cy="662229"/>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4E7D547-45C2-48D7-479C-BB835AF660CD}"/>
              </a:ext>
            </a:extLst>
          </p:cNvPr>
          <p:cNvSpPr/>
          <p:nvPr/>
        </p:nvSpPr>
        <p:spPr>
          <a:xfrm>
            <a:off x="5355819" y="5676705"/>
            <a:ext cx="2537863"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アトリビュートパラメタ</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70C6E7C0-6B95-939A-5A3D-358820DFDDED}"/>
                  </a:ext>
                </a:extLst>
              </p:cNvPr>
              <p:cNvSpPr/>
              <p:nvPr/>
            </p:nvSpPr>
            <p:spPr>
              <a:xfrm>
                <a:off x="6872382" y="4409548"/>
                <a:ext cx="2202159"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総合的な能力</a:t>
                </a:r>
                <a14:m>
                  <m:oMath xmlns:m="http://schemas.openxmlformats.org/officeDocument/2006/math">
                    <m:r>
                      <a:rPr lang="en-US" altLang="ja-JP" sz="1200" b="1" i="1" smtClean="0">
                        <a:solidFill>
                          <a:schemeClr val="tx1"/>
                        </a:solidFill>
                        <a:latin typeface="Cambria Math" panose="02040503050406030204" pitchFamily="18" charset="0"/>
                        <a:ea typeface="Yu Gothic" panose="020B0400000000000000" pitchFamily="34" charset="-128"/>
                        <a:cs typeface="Segoe UI" panose="020B0502040204020203" pitchFamily="34" charset="0"/>
                      </a:rPr>
                      <m:t> </m:t>
                    </m:r>
                    <m:r>
                      <m:rPr>
                        <m:sty m:val="p"/>
                      </m:rPr>
                      <a:rPr lang="en-US" altLang="ja-JP" sz="1200" b="0" i="0" smtClean="0">
                        <a:solidFill>
                          <a:schemeClr val="tx1"/>
                        </a:solidFill>
                        <a:latin typeface="Cambria Math" panose="02040503050406030204" pitchFamily="18" charset="0"/>
                        <a:ea typeface="Yu Gothic" panose="020B0400000000000000" pitchFamily="34" charset="-128"/>
                        <a:cs typeface="Segoe UI" panose="020B0502040204020203" pitchFamily="34" charset="0"/>
                      </a:rPr>
                      <m:t>θ</m:t>
                    </m:r>
                  </m:oMath>
                </a14:m>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mc:Choice>
        <mc:Fallback xmlns="">
          <p:sp>
            <p:nvSpPr>
              <p:cNvPr id="38" name="正方形/長方形 37">
                <a:extLst>
                  <a:ext uri="{FF2B5EF4-FFF2-40B4-BE49-F238E27FC236}">
                    <a16:creationId xmlns:a16="http://schemas.microsoft.com/office/drawing/2014/main" id="{70C6E7C0-6B95-939A-5A3D-358820DFDDED}"/>
                  </a:ext>
                </a:extLst>
              </p:cNvPr>
              <p:cNvSpPr>
                <a:spLocks noRot="1" noChangeAspect="1" noMove="1" noResize="1" noEditPoints="1" noAdjustHandles="1" noChangeArrowheads="1" noChangeShapeType="1" noTextEdit="1"/>
              </p:cNvSpPr>
              <p:nvPr/>
            </p:nvSpPr>
            <p:spPr>
              <a:xfrm>
                <a:off x="6872382" y="4409548"/>
                <a:ext cx="2202159" cy="592353"/>
              </a:xfrm>
              <a:prstGeom prst="rect">
                <a:avLst/>
              </a:prstGeom>
              <a:blipFill>
                <a:blip r:embed="rId14"/>
                <a:stretch>
                  <a:fillRect/>
                </a:stretch>
              </a:blipFill>
              <a:ln>
                <a:noFill/>
              </a:ln>
            </p:spPr>
            <p:txBody>
              <a:bodyPr/>
              <a:lstStyle/>
              <a:p>
                <a:r>
                  <a:rPr lang="ja-JP" altLang="en-US">
                    <a:noFill/>
                  </a:rPr>
                  <a:t> </a:t>
                </a:r>
              </a:p>
            </p:txBody>
          </p:sp>
        </mc:Fallback>
      </mc:AlternateContent>
      <p:sp>
        <p:nvSpPr>
          <p:cNvPr id="39" name="フリーフォーム 38">
            <a:extLst>
              <a:ext uri="{FF2B5EF4-FFF2-40B4-BE49-F238E27FC236}">
                <a16:creationId xmlns:a16="http://schemas.microsoft.com/office/drawing/2014/main" id="{50AC12F1-3B5B-4510-E258-63EB82FB323A}"/>
              </a:ext>
            </a:extLst>
          </p:cNvPr>
          <p:cNvSpPr/>
          <p:nvPr/>
        </p:nvSpPr>
        <p:spPr>
          <a:xfrm>
            <a:off x="8850425" y="1985590"/>
            <a:ext cx="126614" cy="2574790"/>
          </a:xfrm>
          <a:custGeom>
            <a:avLst/>
            <a:gdLst>
              <a:gd name="connsiteX0" fmla="*/ 60106 w 438491"/>
              <a:gd name="connsiteY0" fmla="*/ 0 h 3038618"/>
              <a:gd name="connsiteX1" fmla="*/ 438479 w 438491"/>
              <a:gd name="connsiteY1" fmla="*/ 1408386 h 3038618"/>
              <a:gd name="connsiteX2" fmla="*/ 49596 w 438491"/>
              <a:gd name="connsiteY2" fmla="*/ 2900855 h 3038618"/>
              <a:gd name="connsiteX3" fmla="*/ 7554 w 438491"/>
              <a:gd name="connsiteY3" fmla="*/ 2963917 h 3038618"/>
              <a:gd name="connsiteX4" fmla="*/ 70616 w 438491"/>
              <a:gd name="connsiteY4" fmla="*/ 2827283 h 3038618"/>
              <a:gd name="connsiteX5" fmla="*/ 18065 w 438491"/>
              <a:gd name="connsiteY5" fmla="*/ 2827283 h 3038618"/>
              <a:gd name="connsiteX0" fmla="*/ 60106 w 438491"/>
              <a:gd name="connsiteY0" fmla="*/ 0 h 3038618"/>
              <a:gd name="connsiteX1" fmla="*/ 438479 w 438491"/>
              <a:gd name="connsiteY1" fmla="*/ 1408386 h 3038618"/>
              <a:gd name="connsiteX2" fmla="*/ 49596 w 438491"/>
              <a:gd name="connsiteY2" fmla="*/ 2900855 h 3038618"/>
              <a:gd name="connsiteX3" fmla="*/ 7554 w 438491"/>
              <a:gd name="connsiteY3" fmla="*/ 2963917 h 3038618"/>
              <a:gd name="connsiteX4" fmla="*/ 70616 w 438491"/>
              <a:gd name="connsiteY4" fmla="*/ 2827283 h 3038618"/>
              <a:gd name="connsiteX0" fmla="*/ 60106 w 438491"/>
              <a:gd name="connsiteY0" fmla="*/ 0 h 3038618"/>
              <a:gd name="connsiteX1" fmla="*/ 438479 w 438491"/>
              <a:gd name="connsiteY1" fmla="*/ 1408386 h 3038618"/>
              <a:gd name="connsiteX2" fmla="*/ 49596 w 438491"/>
              <a:gd name="connsiteY2" fmla="*/ 2900855 h 3038618"/>
              <a:gd name="connsiteX3" fmla="*/ 7554 w 438491"/>
              <a:gd name="connsiteY3" fmla="*/ 2963917 h 3038618"/>
              <a:gd name="connsiteX0" fmla="*/ 10510 w 388895"/>
              <a:gd name="connsiteY0" fmla="*/ 0 h 2900855"/>
              <a:gd name="connsiteX1" fmla="*/ 388883 w 388895"/>
              <a:gd name="connsiteY1" fmla="*/ 1408386 h 2900855"/>
              <a:gd name="connsiteX2" fmla="*/ 0 w 388895"/>
              <a:gd name="connsiteY2" fmla="*/ 2900855 h 2900855"/>
              <a:gd name="connsiteX0" fmla="*/ 10510 w 388984"/>
              <a:gd name="connsiteY0" fmla="*/ 0 h 2900855"/>
              <a:gd name="connsiteX1" fmla="*/ 388883 w 388984"/>
              <a:gd name="connsiteY1" fmla="*/ 1408386 h 2900855"/>
              <a:gd name="connsiteX2" fmla="*/ 0 w 388984"/>
              <a:gd name="connsiteY2" fmla="*/ 2900855 h 2900855"/>
              <a:gd name="connsiteX0" fmla="*/ 10510 w 388984"/>
              <a:gd name="connsiteY0" fmla="*/ 0 h 2900855"/>
              <a:gd name="connsiteX1" fmla="*/ 388883 w 388984"/>
              <a:gd name="connsiteY1" fmla="*/ 1408386 h 2900855"/>
              <a:gd name="connsiteX2" fmla="*/ 0 w 388984"/>
              <a:gd name="connsiteY2" fmla="*/ 2900855 h 2900855"/>
              <a:gd name="connsiteX0" fmla="*/ 10510 w 389061"/>
              <a:gd name="connsiteY0" fmla="*/ 0 h 2900855"/>
              <a:gd name="connsiteX1" fmla="*/ 388883 w 389061"/>
              <a:gd name="connsiteY1" fmla="*/ 1408386 h 2900855"/>
              <a:gd name="connsiteX2" fmla="*/ 0 w 389061"/>
              <a:gd name="connsiteY2" fmla="*/ 2900855 h 2900855"/>
              <a:gd name="connsiteX0" fmla="*/ 10510 w 389063"/>
              <a:gd name="connsiteY0" fmla="*/ 0 h 2900855"/>
              <a:gd name="connsiteX1" fmla="*/ 388883 w 389063"/>
              <a:gd name="connsiteY1" fmla="*/ 1408386 h 2900855"/>
              <a:gd name="connsiteX2" fmla="*/ 0 w 389063"/>
              <a:gd name="connsiteY2" fmla="*/ 2900855 h 2900855"/>
            </a:gdLst>
            <a:ahLst/>
            <a:cxnLst>
              <a:cxn ang="0">
                <a:pos x="connsiteX0" y="connsiteY0"/>
              </a:cxn>
              <a:cxn ang="0">
                <a:pos x="connsiteX1" y="connsiteY1"/>
              </a:cxn>
              <a:cxn ang="0">
                <a:pos x="connsiteX2" y="connsiteY2"/>
              </a:cxn>
            </a:cxnLst>
            <a:rect l="l" t="t" r="r" b="b"/>
            <a:pathLst>
              <a:path w="389063" h="2900855">
                <a:moveTo>
                  <a:pt x="10510" y="0"/>
                </a:moveTo>
                <a:cubicBezTo>
                  <a:pt x="251107" y="447394"/>
                  <a:pt x="382212" y="824510"/>
                  <a:pt x="388883" y="1408386"/>
                </a:cubicBezTo>
                <a:cubicBezTo>
                  <a:pt x="395554" y="1992262"/>
                  <a:pt x="215005" y="2491002"/>
                  <a:pt x="0" y="2900855"/>
                </a:cubicBezTo>
              </a:path>
            </a:pathLst>
          </a:cu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41">
            <a:extLst>
              <a:ext uri="{FF2B5EF4-FFF2-40B4-BE49-F238E27FC236}">
                <a16:creationId xmlns:a16="http://schemas.microsoft.com/office/drawing/2014/main" id="{DEC7168C-E6FD-8366-A374-82B8C5C7FC10}"/>
              </a:ext>
            </a:extLst>
          </p:cNvPr>
          <p:cNvSpPr/>
          <p:nvPr/>
        </p:nvSpPr>
        <p:spPr>
          <a:xfrm>
            <a:off x="9161166" y="1877276"/>
            <a:ext cx="2240724" cy="2942550"/>
          </a:xfrm>
          <a:prstGeom prst="roundRect">
            <a:avLst>
              <a:gd name="adj" fmla="val 3298"/>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58561A59-2BF8-BABF-AE29-E7C57AD9866D}"/>
                  </a:ext>
                </a:extLst>
              </p:cNvPr>
              <p:cNvSpPr/>
              <p:nvPr/>
            </p:nvSpPr>
            <p:spPr>
              <a:xfrm>
                <a:off x="9227440" y="2017436"/>
                <a:ext cx="1884507" cy="81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pPr>
                <a:r>
                  <a:rPr kumimoji="1" lang="ja-JP" altLang="en-US" sz="1300" b="1">
                    <a:solidFill>
                      <a:schemeClr val="tx1"/>
                    </a:solidFill>
                    <a:latin typeface="Segoe UI" panose="020B0502040204020203" pitchFamily="34" charset="0"/>
                    <a:ea typeface="Yu Gothic Medium" panose="020B0400000000000000" pitchFamily="34" charset="-128"/>
                    <a:cs typeface="Segoe UI" panose="020B0502040204020203" pitchFamily="34" charset="0"/>
                  </a:rPr>
                  <a:t>時点間の能力</a:t>
                </a:r>
                <a14:m>
                  <m:oMath xmlns:m="http://schemas.openxmlformats.org/officeDocument/2006/math">
                    <m:r>
                      <a:rPr kumimoji="1" lang="en-US" altLang="ja-JP" sz="1300" b="1" i="0" smtClean="0">
                        <a:solidFill>
                          <a:schemeClr val="tx1"/>
                        </a:solidFill>
                        <a:latin typeface="Cambria Math" panose="02040503050406030204" pitchFamily="18" charset="0"/>
                        <a:ea typeface="Yu Gothic Medium" panose="020B0400000000000000" pitchFamily="34" charset="-128"/>
                        <a:cs typeface="Segoe UI" panose="020B0502040204020203" pitchFamily="34" charset="0"/>
                      </a:rPr>
                      <m:t> </m:t>
                    </m:r>
                    <m:r>
                      <m:rPr>
                        <m:sty m:val="p"/>
                      </m:rPr>
                      <a:rPr kumimoji="1" lang="en-US" altLang="ja-JP" sz="1300" b="0" i="0" smtClean="0">
                        <a:solidFill>
                          <a:schemeClr val="tx1"/>
                        </a:solidFill>
                        <a:latin typeface="Cambria Math" panose="02040503050406030204" pitchFamily="18" charset="0"/>
                        <a:ea typeface="Yu Gothic Medium" panose="020B0400000000000000" pitchFamily="34" charset="-128"/>
                        <a:cs typeface="Segoe UI" panose="020B0502040204020203" pitchFamily="34" charset="0"/>
                      </a:rPr>
                      <m:t>θ</m:t>
                    </m:r>
                    <m:r>
                      <a:rPr kumimoji="1" lang="en-US" altLang="ja-JP" sz="1300" b="1" i="1" smtClean="0">
                        <a:solidFill>
                          <a:schemeClr val="tx1"/>
                        </a:solidFill>
                        <a:latin typeface="Cambria Math" panose="02040503050406030204" pitchFamily="18" charset="0"/>
                        <a:ea typeface="Yu Gothic Medium" panose="020B0400000000000000" pitchFamily="34" charset="-128"/>
                        <a:cs typeface="Segoe UI" panose="020B0502040204020203" pitchFamily="34" charset="0"/>
                      </a:rPr>
                      <m:t> </m:t>
                    </m:r>
                  </m:oMath>
                </a14:m>
                <a:r>
                  <a:rPr kumimoji="1" lang="ja-JP" altLang="en-US" sz="13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に</a:t>
                </a:r>
                <a:br>
                  <a:rPr kumimoji="1" lang="en-US" altLang="ja-JP" sz="13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3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多変量正規分布の</a:t>
                </a:r>
                <a:br>
                  <a:rPr kumimoji="1" lang="en-US" altLang="ja-JP" sz="13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300" b="1">
                    <a:solidFill>
                      <a:schemeClr val="tx1"/>
                    </a:solidFill>
                    <a:latin typeface="Segoe UI" panose="020B0502040204020203" pitchFamily="34" charset="0"/>
                    <a:ea typeface="Yu Gothic Medium" panose="020B0400000000000000" pitchFamily="34" charset="-128"/>
                    <a:cs typeface="Segoe UI" panose="020B0502040204020203" pitchFamily="34" charset="0"/>
                  </a:rPr>
                  <a:t>関連を仮定</a:t>
                </a:r>
                <a:endParaRPr kumimoji="1" lang="en-US" altLang="ja-JP" sz="13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mc:Choice>
        <mc:Fallback xmlns="">
          <p:sp>
            <p:nvSpPr>
              <p:cNvPr id="44" name="正方形/長方形 43">
                <a:extLst>
                  <a:ext uri="{FF2B5EF4-FFF2-40B4-BE49-F238E27FC236}">
                    <a16:creationId xmlns:a16="http://schemas.microsoft.com/office/drawing/2014/main" id="{58561A59-2BF8-BABF-AE29-E7C57AD9866D}"/>
                  </a:ext>
                </a:extLst>
              </p:cNvPr>
              <p:cNvSpPr>
                <a:spLocks noRot="1" noChangeAspect="1" noMove="1" noResize="1" noEditPoints="1" noAdjustHandles="1" noChangeArrowheads="1" noChangeShapeType="1" noTextEdit="1"/>
              </p:cNvSpPr>
              <p:nvPr/>
            </p:nvSpPr>
            <p:spPr>
              <a:xfrm>
                <a:off x="9227440" y="2017436"/>
                <a:ext cx="1884507" cy="811786"/>
              </a:xfrm>
              <a:prstGeom prst="rect">
                <a:avLst/>
              </a:prstGeom>
              <a:blipFill>
                <a:blip r:embed="rId15"/>
                <a:stretch>
                  <a:fillRect b="-4615"/>
                </a:stretch>
              </a:blipFill>
              <a:ln>
                <a:noFill/>
              </a:ln>
            </p:spPr>
            <p:txBody>
              <a:bodyPr/>
              <a:lstStyle/>
              <a:p>
                <a:r>
                  <a:rPr lang="ja-JP" altLang="en-US">
                    <a:noFill/>
                  </a:rPr>
                  <a:t> </a:t>
                </a:r>
              </a:p>
            </p:txBody>
          </p:sp>
        </mc:Fallback>
      </mc:AlternateContent>
      <p:grpSp>
        <p:nvGrpSpPr>
          <p:cNvPr id="45" name="グループ化 44">
            <a:extLst>
              <a:ext uri="{FF2B5EF4-FFF2-40B4-BE49-F238E27FC236}">
                <a16:creationId xmlns:a16="http://schemas.microsoft.com/office/drawing/2014/main" id="{CAEA4F64-C690-1F5E-E39F-2A17FDB232BE}"/>
              </a:ext>
            </a:extLst>
          </p:cNvPr>
          <p:cNvGrpSpPr/>
          <p:nvPr/>
        </p:nvGrpSpPr>
        <p:grpSpPr>
          <a:xfrm>
            <a:off x="9286251" y="2943889"/>
            <a:ext cx="2050731" cy="1759079"/>
            <a:chOff x="9674557" y="2543695"/>
            <a:chExt cx="2050731" cy="1759079"/>
          </a:xfrm>
        </p:grpSpPr>
        <p:cxnSp>
          <p:nvCxnSpPr>
            <p:cNvPr id="57" name="直線コネクタ 56">
              <a:extLst>
                <a:ext uri="{FF2B5EF4-FFF2-40B4-BE49-F238E27FC236}">
                  <a16:creationId xmlns:a16="http://schemas.microsoft.com/office/drawing/2014/main" id="{E80B6DAD-5366-83F8-DC7B-40288AF8E5CD}"/>
                </a:ext>
              </a:extLst>
            </p:cNvPr>
            <p:cNvCxnSpPr>
              <a:cxnSpLocks/>
            </p:cNvCxnSpPr>
            <p:nvPr/>
          </p:nvCxnSpPr>
          <p:spPr>
            <a:xfrm flipH="1">
              <a:off x="9674557" y="3210240"/>
              <a:ext cx="912389" cy="570452"/>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B436058-E024-040B-2C9E-190D0097C2E0}"/>
                </a:ext>
              </a:extLst>
            </p:cNvPr>
            <p:cNvCxnSpPr>
              <a:cxnSpLocks/>
            </p:cNvCxnSpPr>
            <p:nvPr/>
          </p:nvCxnSpPr>
          <p:spPr>
            <a:xfrm flipV="1">
              <a:off x="10594410" y="2543695"/>
              <a:ext cx="0" cy="688535"/>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25045048-C863-D289-D1C4-016F31AC5F22}"/>
                </a:ext>
              </a:extLst>
            </p:cNvPr>
            <p:cNvCxnSpPr>
              <a:cxnSpLocks/>
            </p:cNvCxnSpPr>
            <p:nvPr/>
          </p:nvCxnSpPr>
          <p:spPr>
            <a:xfrm flipH="1" flipV="1">
              <a:off x="10558377" y="3199346"/>
              <a:ext cx="1166911" cy="307653"/>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0" name="図 59">
              <a:extLst>
                <a:ext uri="{FF2B5EF4-FFF2-40B4-BE49-F238E27FC236}">
                  <a16:creationId xmlns:a16="http://schemas.microsoft.com/office/drawing/2014/main" id="{243F8AA3-864F-50BE-6144-7D4AE6B95C45}"/>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l="14455" t="22038" r="7431" b="17595"/>
            <a:stretch/>
          </p:blipFill>
          <p:spPr>
            <a:xfrm>
              <a:off x="9727580" y="2846429"/>
              <a:ext cx="1884507" cy="1456345"/>
            </a:xfrm>
            <a:prstGeom prst="rect">
              <a:avLst/>
            </a:prstGeom>
          </p:spPr>
        </p:pic>
      </p:grpSp>
    </p:spTree>
    <p:extLst>
      <p:ext uri="{BB962C8B-B14F-4D97-AF65-F5344CB8AC3E}">
        <p14:creationId xmlns:p14="http://schemas.microsoft.com/office/powerpoint/2010/main" val="23129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500"/>
                                  </p:stCondLst>
                                  <p:childTnLst>
                                    <p:set>
                                      <p:cBhvr>
                                        <p:cTn id="18" dur="1" fill="hold">
                                          <p:stCondLst>
                                            <p:cond delay="0"/>
                                          </p:stCondLst>
                                        </p:cTn>
                                        <p:tgtEl>
                                          <p:spTgt spid="19"/>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par>
                          <p:cTn id="49" fill="hold">
                            <p:stCondLst>
                              <p:cond delay="1000"/>
                            </p:stCondLst>
                            <p:childTnLst>
                              <p:par>
                                <p:cTn id="50" presetID="1" presetClass="entr" presetSubtype="0"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childTnLst>
                          </p:cTn>
                        </p:par>
                        <p:par>
                          <p:cTn id="58" fill="hold">
                            <p:stCondLst>
                              <p:cond delay="1000"/>
                            </p:stCondLst>
                            <p:childTnLst>
                              <p:par>
                                <p:cTn id="59" presetID="1" presetClass="entr" presetSubtype="0" fill="hold" nodeType="after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childTnLst>
                          </p:cTn>
                        </p:par>
                        <p:par>
                          <p:cTn id="64" fill="hold">
                            <p:stCondLst>
                              <p:cond delay="1000"/>
                            </p:stCondLst>
                            <p:childTnLst>
                              <p:par>
                                <p:cTn id="65" presetID="1" presetClass="entr" presetSubtype="0"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childTnLst>
                          </p:cTn>
                        </p:par>
                        <p:par>
                          <p:cTn id="70" fill="hold">
                            <p:stCondLst>
                              <p:cond delay="1000"/>
                            </p:stCondLst>
                            <p:childTnLst>
                              <p:par>
                                <p:cTn id="71" presetID="1" presetClass="entr" presetSubtype="0"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1" grpId="0"/>
      <p:bldP spid="24" grpId="0"/>
      <p:bldP spid="26" grpId="0"/>
      <p:bldP spid="27" grpId="0"/>
      <p:bldP spid="29" grpId="0" animBg="1"/>
      <p:bldP spid="33" grpId="0" animBg="1"/>
      <p:bldP spid="36" grpId="0"/>
      <p:bldP spid="38" grpId="0"/>
      <p:bldP spid="39" grpId="0" animBg="1"/>
      <p:bldP spid="42"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8959518C-A306-AB2D-FAD0-3FB8646CB746}"/>
              </a:ext>
            </a:extLst>
          </p:cNvPr>
          <p:cNvSpPr/>
          <p:nvPr/>
        </p:nvSpPr>
        <p:spPr>
          <a:xfrm>
            <a:off x="4147457" y="-4167210"/>
            <a:ext cx="15727680" cy="15727680"/>
          </a:xfrm>
          <a:prstGeom prst="ellipse">
            <a:avLst/>
          </a:prstGeom>
          <a:solidFill>
            <a:schemeClr val="bg1"/>
          </a:solidFill>
          <a:ln>
            <a:noFill/>
          </a:ln>
          <a:effectLst>
            <a:innerShdw blurRad="3175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E0B35A6-2DC3-EEFA-A4B3-16DACD4D52A9}"/>
              </a:ext>
            </a:extLst>
          </p:cNvPr>
          <p:cNvSpPr txBox="1">
            <a:spLocks/>
          </p:cNvSpPr>
          <p:nvPr/>
        </p:nvSpPr>
        <p:spPr>
          <a:xfrm>
            <a:off x="7802880" y="3200405"/>
            <a:ext cx="4691556" cy="3657595"/>
          </a:xfrm>
          <a:prstGeom prst="rect">
            <a:avLst/>
          </a:prstGeom>
          <a:noFill/>
        </p:spPr>
        <p:txBody>
          <a:bodyPr lIns="0" tIns="0" rIns="0" bIns="612000" anchor="ctr"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236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03</a:t>
            </a:r>
            <a:endParaRPr lang="en-US" altLang="ja-JP" sz="66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タイトル 1">
            <a:extLst>
              <a:ext uri="{FF2B5EF4-FFF2-40B4-BE49-F238E27FC236}">
                <a16:creationId xmlns:a16="http://schemas.microsoft.com/office/drawing/2014/main" id="{F3743949-0035-4830-AB72-8B0ACCC43BB2}"/>
              </a:ext>
            </a:extLst>
          </p:cNvPr>
          <p:cNvSpPr>
            <a:spLocks noGrp="1"/>
          </p:cNvSpPr>
          <p:nvPr>
            <p:ph type="ctrTitle"/>
          </p:nvPr>
        </p:nvSpPr>
        <p:spPr>
          <a:xfrm>
            <a:off x="708992" y="3315633"/>
            <a:ext cx="7093888" cy="761994"/>
          </a:xfrm>
          <a:solidFill>
            <a:srgbClr val="FFFFFF"/>
          </a:solidFill>
          <a:effectLst>
            <a:outerShdw blurRad="317500" sx="102000" sy="102000" algn="ctr" rotWithShape="0">
              <a:schemeClr val="bg2"/>
            </a:outerShdw>
          </a:effectLst>
        </p:spPr>
        <p:txBody>
          <a:bodyPr lIns="251999" anchor="ctr"/>
          <a:lstStyle/>
          <a:p>
            <a:r>
              <a:rPr kumimoji="1" lang="ja-JP" altLang="en-US" sz="2800">
                <a:latin typeface="Segoe UI" panose="020B0502040204020203" pitchFamily="34" charset="0"/>
                <a:cs typeface="Segoe UI" panose="020B0502040204020203" pitchFamily="34" charset="0"/>
              </a:rPr>
              <a:t>予備的検討</a:t>
            </a:r>
            <a:r>
              <a:rPr kumimoji="1" lang="en-US" altLang="ja-JP" sz="2800" dirty="0">
                <a:latin typeface="Segoe UI" panose="020B0502040204020203" pitchFamily="34" charset="0"/>
                <a:cs typeface="Segoe UI" panose="020B0502040204020203" pitchFamily="34" charset="0"/>
              </a:rPr>
              <a:t>  </a:t>
            </a:r>
            <a:r>
              <a:rPr kumimoji="1" lang="en-US" altLang="ja-JP" sz="2400" dirty="0">
                <a:solidFill>
                  <a:schemeClr val="tx1">
                    <a:lumMod val="60000"/>
                    <a:lumOff val="40000"/>
                  </a:schemeClr>
                </a:solidFill>
                <a:latin typeface="Segoe UI" panose="020B0502040204020203" pitchFamily="34" charset="0"/>
                <a:cs typeface="Segoe UI" panose="020B0502040204020203" pitchFamily="34" charset="0"/>
              </a:rPr>
              <a:t>Preliminary Investigation</a:t>
            </a:r>
            <a:endParaRPr kumimoji="1" lang="ja-JP" altLang="en-US" sz="2800">
              <a:solidFill>
                <a:schemeClr val="tx1">
                  <a:lumMod val="60000"/>
                  <a:lumOff val="4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149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スライド番号プレースホルダー 14">
            <a:extLst>
              <a:ext uri="{FF2B5EF4-FFF2-40B4-BE49-F238E27FC236}">
                <a16:creationId xmlns:a16="http://schemas.microsoft.com/office/drawing/2014/main" id="{C0671388-D06A-7F9A-145A-1B19D8BD34BE}"/>
              </a:ext>
            </a:extLst>
          </p:cNvPr>
          <p:cNvSpPr>
            <a:spLocks noGrp="1"/>
          </p:cNvSpPr>
          <p:nvPr>
            <p:ph type="sldNum" sz="quarter" idx="12"/>
          </p:nvPr>
        </p:nvSpPr>
        <p:spPr/>
        <p:txBody>
          <a:bodyPr/>
          <a:lstStyle/>
          <a:p>
            <a:fld id="{61F7F860-7F54-014C-9223-753273D0A5F8}" type="slidenum">
              <a:rPr kumimoji="1" lang="ja-JP" altLang="en-US" smtClean="0"/>
              <a:t>1</a:t>
            </a:fld>
            <a:endParaRPr kumimoji="1" lang="ja-JP" altLang="en-US"/>
          </a:p>
        </p:txBody>
      </p:sp>
      <p:sp>
        <p:nvSpPr>
          <p:cNvPr id="23" name="コンテンツ プレースホルダー 2">
            <a:extLst>
              <a:ext uri="{FF2B5EF4-FFF2-40B4-BE49-F238E27FC236}">
                <a16:creationId xmlns:a16="http://schemas.microsoft.com/office/drawing/2014/main" id="{7F591E6F-9477-D5E5-36E4-FE3EC809EA40}"/>
              </a:ext>
            </a:extLst>
          </p:cNvPr>
          <p:cNvSpPr txBox="1">
            <a:spLocks/>
          </p:cNvSpPr>
          <p:nvPr/>
        </p:nvSpPr>
        <p:spPr>
          <a:xfrm>
            <a:off x="909384" y="3523648"/>
            <a:ext cx="3072249" cy="849029"/>
          </a:xfrm>
          <a:prstGeom prst="rect">
            <a:avLst/>
          </a:prstGeom>
          <a:noFill/>
          <a:ln w="19050">
            <a:noFill/>
          </a:ln>
        </p:spPr>
        <p:txBody>
          <a:bodyPr lIns="1044000" tIns="144000" rIns="0"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ja-JP" altLang="en-US" sz="1400">
                <a:latin typeface="Segoe UI" panose="020B0502040204020203" pitchFamily="34" charset="0"/>
                <a:cs typeface="Segoe UI" panose="020B0502040204020203" pitchFamily="34" charset="0"/>
              </a:rPr>
              <a:t>アトリビュートの作成</a:t>
            </a:r>
            <a:br>
              <a:rPr lang="en-US" altLang="ja-JP" sz="1400" dirty="0">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テスト問題項目の作成</a:t>
            </a:r>
            <a:endParaRPr lang="en-US" altLang="ja-JP" sz="1200" dirty="0">
              <a:latin typeface="Segoe UI" panose="020B0502040204020203" pitchFamily="34" charset="0"/>
              <a:cs typeface="Segoe UI" panose="020B0502040204020203" pitchFamily="34" charset="0"/>
            </a:endParaRPr>
          </a:p>
        </p:txBody>
      </p:sp>
      <p:sp>
        <p:nvSpPr>
          <p:cNvPr id="28" name="コンテンツ プレースホルダー 2">
            <a:extLst>
              <a:ext uri="{FF2B5EF4-FFF2-40B4-BE49-F238E27FC236}">
                <a16:creationId xmlns:a16="http://schemas.microsoft.com/office/drawing/2014/main" id="{B37CF166-38B4-A845-3972-83AE8B3E5140}"/>
              </a:ext>
            </a:extLst>
          </p:cNvPr>
          <p:cNvSpPr txBox="1">
            <a:spLocks/>
          </p:cNvSpPr>
          <p:nvPr/>
        </p:nvSpPr>
        <p:spPr>
          <a:xfrm>
            <a:off x="4362766" y="2291122"/>
            <a:ext cx="2833164" cy="476312"/>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400">
                <a:latin typeface="Segoe UI" panose="020B0502040204020203" pitchFamily="34" charset="0"/>
                <a:cs typeface="Segoe UI" panose="020B0502040204020203" pitchFamily="34" charset="0"/>
              </a:rPr>
              <a:t>テストの実施</a:t>
            </a:r>
            <a:endParaRPr lang="en-US" altLang="ja-JP" sz="1200" dirty="0">
              <a:latin typeface="Segoe UI" panose="020B0502040204020203" pitchFamily="34" charset="0"/>
              <a:cs typeface="Segoe UI" panose="020B0502040204020203" pitchFamily="34" charset="0"/>
            </a:endParaRPr>
          </a:p>
        </p:txBody>
      </p:sp>
      <p:cxnSp>
        <p:nvCxnSpPr>
          <p:cNvPr id="29" name="直線コネクタ 28">
            <a:extLst>
              <a:ext uri="{FF2B5EF4-FFF2-40B4-BE49-F238E27FC236}">
                <a16:creationId xmlns:a16="http://schemas.microsoft.com/office/drawing/2014/main" id="{A93BC2D1-95D8-E546-692D-57107E5ABBE4}"/>
              </a:ext>
            </a:extLst>
          </p:cNvPr>
          <p:cNvCxnSpPr>
            <a:cxnSpLocks/>
          </p:cNvCxnSpPr>
          <p:nvPr/>
        </p:nvCxnSpPr>
        <p:spPr>
          <a:xfrm>
            <a:off x="4356415" y="2755324"/>
            <a:ext cx="2839515"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正方形/長方形 4">
            <a:extLst>
              <a:ext uri="{FF2B5EF4-FFF2-40B4-BE49-F238E27FC236}">
                <a16:creationId xmlns:a16="http://schemas.microsoft.com/office/drawing/2014/main" id="{C62EA601-0C11-2E22-7F9C-0175C5C171B3}"/>
              </a:ext>
            </a:extLst>
          </p:cNvPr>
          <p:cNvSpPr/>
          <p:nvPr/>
        </p:nvSpPr>
        <p:spPr>
          <a:xfrm>
            <a:off x="909387" y="829514"/>
            <a:ext cx="3003045"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kumimoji="1" lang="ja-JP" altLang="en-US"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問題と目的</a:t>
            </a:r>
            <a:endParaRPr kumimoji="1" lang="en-US" altLang="ja-JP"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sp>
        <p:nvSpPr>
          <p:cNvPr id="6" name="円/楕円 5">
            <a:extLst>
              <a:ext uri="{FF2B5EF4-FFF2-40B4-BE49-F238E27FC236}">
                <a16:creationId xmlns:a16="http://schemas.microsoft.com/office/drawing/2014/main" id="{9A36FC66-A994-94E6-B646-BD77C8650093}"/>
              </a:ext>
            </a:extLst>
          </p:cNvPr>
          <p:cNvSpPr/>
          <p:nvPr/>
        </p:nvSpPr>
        <p:spPr>
          <a:xfrm>
            <a:off x="909386" y="829514"/>
            <a:ext cx="842459" cy="84245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2"/>
                </a:solidFill>
                <a:latin typeface="Segoe UI" panose="020B0502040204020203" pitchFamily="34" charset="0"/>
                <a:cs typeface="Segoe UI" panose="020B0502040204020203" pitchFamily="34" charset="0"/>
              </a:rPr>
              <a:t>01</a:t>
            </a:r>
            <a:endParaRPr kumimoji="1" lang="ja-JP" altLang="en-US" sz="2800" b="1">
              <a:solidFill>
                <a:schemeClr val="bg2"/>
              </a:solidFill>
              <a:latin typeface="Segoe UI" panose="020B0502040204020203" pitchFamily="34" charset="0"/>
              <a:cs typeface="Segoe UI" panose="020B0502040204020203" pitchFamily="34" charset="0"/>
            </a:endParaRPr>
          </a:p>
        </p:txBody>
      </p:sp>
      <p:sp>
        <p:nvSpPr>
          <p:cNvPr id="9" name="正方形/長方形 8">
            <a:extLst>
              <a:ext uri="{FF2B5EF4-FFF2-40B4-BE49-F238E27FC236}">
                <a16:creationId xmlns:a16="http://schemas.microsoft.com/office/drawing/2014/main" id="{56B4B559-3350-E1FC-E653-935754BBD824}"/>
              </a:ext>
            </a:extLst>
          </p:cNvPr>
          <p:cNvSpPr/>
          <p:nvPr/>
        </p:nvSpPr>
        <p:spPr>
          <a:xfrm>
            <a:off x="909387" y="1808308"/>
            <a:ext cx="3003045"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kumimoji="1" lang="ja-JP" altLang="en-US"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認知診断モデル</a:t>
            </a:r>
            <a:endParaRPr kumimoji="1" lang="en-US" altLang="ja-JP"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sp>
        <p:nvSpPr>
          <p:cNvPr id="10" name="円/楕円 9">
            <a:extLst>
              <a:ext uri="{FF2B5EF4-FFF2-40B4-BE49-F238E27FC236}">
                <a16:creationId xmlns:a16="http://schemas.microsoft.com/office/drawing/2014/main" id="{A1376E9E-51EA-C9BE-9AE6-809F8D621B2B}"/>
              </a:ext>
            </a:extLst>
          </p:cNvPr>
          <p:cNvSpPr/>
          <p:nvPr/>
        </p:nvSpPr>
        <p:spPr>
          <a:xfrm>
            <a:off x="909386" y="1808308"/>
            <a:ext cx="842459" cy="84245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2"/>
                </a:solidFill>
                <a:latin typeface="Segoe UI" panose="020B0502040204020203" pitchFamily="34" charset="0"/>
                <a:cs typeface="Segoe UI" panose="020B0502040204020203" pitchFamily="34" charset="0"/>
              </a:rPr>
              <a:t>02</a:t>
            </a:r>
            <a:endParaRPr kumimoji="1" lang="ja-JP" altLang="en-US" sz="2800" b="1">
              <a:solidFill>
                <a:schemeClr val="bg2"/>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8A8A2930-3721-66FD-C9D9-16D78B212B3E}"/>
              </a:ext>
            </a:extLst>
          </p:cNvPr>
          <p:cNvSpPr/>
          <p:nvPr/>
        </p:nvSpPr>
        <p:spPr>
          <a:xfrm>
            <a:off x="909387" y="2967407"/>
            <a:ext cx="3072246"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kumimoji="1" lang="ja-JP" altLang="en-US"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予備的検討</a:t>
            </a:r>
            <a:endParaRPr kumimoji="1" lang="en-US" altLang="ja-JP"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sp>
        <p:nvSpPr>
          <p:cNvPr id="12" name="円/楕円 11">
            <a:extLst>
              <a:ext uri="{FF2B5EF4-FFF2-40B4-BE49-F238E27FC236}">
                <a16:creationId xmlns:a16="http://schemas.microsoft.com/office/drawing/2014/main" id="{E06E2C06-DA05-2818-3F5D-6704214C9722}"/>
              </a:ext>
            </a:extLst>
          </p:cNvPr>
          <p:cNvSpPr/>
          <p:nvPr/>
        </p:nvSpPr>
        <p:spPr>
          <a:xfrm>
            <a:off x="909386" y="2967407"/>
            <a:ext cx="842459" cy="84245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2"/>
                </a:solidFill>
                <a:latin typeface="Segoe UI" panose="020B0502040204020203" pitchFamily="34" charset="0"/>
                <a:cs typeface="Segoe UI" panose="020B0502040204020203" pitchFamily="34" charset="0"/>
              </a:rPr>
              <a:t>03</a:t>
            </a:r>
            <a:endParaRPr kumimoji="1" lang="ja-JP" altLang="en-US" sz="2800" b="1">
              <a:solidFill>
                <a:schemeClr val="bg2"/>
              </a:solidFill>
              <a:latin typeface="Segoe UI" panose="020B0502040204020203" pitchFamily="34" charset="0"/>
              <a:cs typeface="Segoe UI" panose="020B0502040204020203" pitchFamily="34" charset="0"/>
            </a:endParaRPr>
          </a:p>
        </p:txBody>
      </p:sp>
      <p:sp>
        <p:nvSpPr>
          <p:cNvPr id="16" name="コンテンツ プレースホルダー 2">
            <a:extLst>
              <a:ext uri="{FF2B5EF4-FFF2-40B4-BE49-F238E27FC236}">
                <a16:creationId xmlns:a16="http://schemas.microsoft.com/office/drawing/2014/main" id="{0574F115-AEDD-A248-660D-97366FA0FB56}"/>
              </a:ext>
            </a:extLst>
          </p:cNvPr>
          <p:cNvSpPr txBox="1">
            <a:spLocks/>
          </p:cNvSpPr>
          <p:nvPr/>
        </p:nvSpPr>
        <p:spPr>
          <a:xfrm>
            <a:off x="7652901" y="3523648"/>
            <a:ext cx="3836675" cy="1661012"/>
          </a:xfrm>
          <a:prstGeom prst="rect">
            <a:avLst/>
          </a:prstGeom>
          <a:noFill/>
          <a:ln w="19050">
            <a:noFill/>
          </a:ln>
        </p:spPr>
        <p:txBody>
          <a:bodyPr lIns="1044000" tIns="144000" rIns="0"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ja-JP" altLang="en-US" sz="1400">
                <a:latin typeface="Segoe UI" panose="020B0502040204020203" pitchFamily="34" charset="0"/>
                <a:cs typeface="Segoe UI" panose="020B0502040204020203" pitchFamily="34" charset="0"/>
              </a:rPr>
              <a:t>分析結果を統合した分析</a:t>
            </a:r>
            <a:br>
              <a:rPr lang="en-US" altLang="ja-JP" sz="1400" dirty="0">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アトリビュート定義に関する限界</a:t>
            </a:r>
            <a:br>
              <a:rPr lang="en-US" altLang="ja-JP" sz="1400" dirty="0">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情報量が少ないことによる困難</a:t>
            </a:r>
            <a:endParaRPr lang="en-US" altLang="ja-JP" sz="1400" dirty="0">
              <a:latin typeface="Segoe UI" panose="020B0502040204020203" pitchFamily="34" charset="0"/>
              <a:cs typeface="Segoe UI" panose="020B0502040204020203" pitchFamily="34" charset="0"/>
            </a:endParaRPr>
          </a:p>
          <a:p>
            <a:pPr marL="0" indent="0">
              <a:lnSpc>
                <a:spcPct val="130000"/>
              </a:lnSpc>
              <a:buFont typeface="Arial" panose="020B0604020202020204" pitchFamily="34" charset="0"/>
              <a:buNone/>
            </a:pPr>
            <a:r>
              <a:rPr lang="ja-JP" altLang="en-US" sz="1400">
                <a:latin typeface="Segoe UI" panose="020B0502040204020203" pitchFamily="34" charset="0"/>
                <a:cs typeface="Segoe UI" panose="020B0502040204020203" pitchFamily="34" charset="0"/>
              </a:rPr>
              <a:t>認知診断モデル実践の展望</a:t>
            </a:r>
            <a:endParaRPr lang="en-US" altLang="ja-JP" sz="1200" dirty="0">
              <a:latin typeface="Segoe UI" panose="020B0502040204020203" pitchFamily="34" charset="0"/>
              <a:cs typeface="Segoe UI" panose="020B0502040204020203" pitchFamily="34" charset="0"/>
            </a:endParaRPr>
          </a:p>
        </p:txBody>
      </p:sp>
      <p:sp>
        <p:nvSpPr>
          <p:cNvPr id="17" name="正方形/長方形 16">
            <a:extLst>
              <a:ext uri="{FF2B5EF4-FFF2-40B4-BE49-F238E27FC236}">
                <a16:creationId xmlns:a16="http://schemas.microsoft.com/office/drawing/2014/main" id="{80387DB6-6D04-1780-214F-89E1F6D8052E}"/>
              </a:ext>
            </a:extLst>
          </p:cNvPr>
          <p:cNvSpPr/>
          <p:nvPr/>
        </p:nvSpPr>
        <p:spPr>
          <a:xfrm>
            <a:off x="7652903" y="2967407"/>
            <a:ext cx="3836671"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kumimoji="1" lang="ja-JP" altLang="en-US"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総合考察</a:t>
            </a:r>
            <a:endParaRPr kumimoji="1" lang="en-US" altLang="ja-JP"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sp>
        <p:nvSpPr>
          <p:cNvPr id="18" name="円/楕円 17">
            <a:extLst>
              <a:ext uri="{FF2B5EF4-FFF2-40B4-BE49-F238E27FC236}">
                <a16:creationId xmlns:a16="http://schemas.microsoft.com/office/drawing/2014/main" id="{95B14A88-6428-869D-A2C0-CACA7B04EF6C}"/>
              </a:ext>
            </a:extLst>
          </p:cNvPr>
          <p:cNvSpPr/>
          <p:nvPr/>
        </p:nvSpPr>
        <p:spPr>
          <a:xfrm>
            <a:off x="7652903" y="2967407"/>
            <a:ext cx="842459" cy="84245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2"/>
                </a:solidFill>
                <a:latin typeface="Segoe UI" panose="020B0502040204020203" pitchFamily="34" charset="0"/>
                <a:cs typeface="Segoe UI" panose="020B0502040204020203" pitchFamily="34" charset="0"/>
              </a:rPr>
              <a:t>06</a:t>
            </a:r>
            <a:endParaRPr kumimoji="1" lang="ja-JP" altLang="en-US" sz="2800" b="1">
              <a:solidFill>
                <a:schemeClr val="bg2"/>
              </a:solidFill>
              <a:latin typeface="Segoe UI" panose="020B0502040204020203" pitchFamily="34" charset="0"/>
              <a:cs typeface="Segoe UI" panose="020B0502040204020203" pitchFamily="34" charset="0"/>
            </a:endParaRPr>
          </a:p>
        </p:txBody>
      </p:sp>
      <p:sp>
        <p:nvSpPr>
          <p:cNvPr id="30" name="コンテンツ プレースホルダー 2">
            <a:extLst>
              <a:ext uri="{FF2B5EF4-FFF2-40B4-BE49-F238E27FC236}">
                <a16:creationId xmlns:a16="http://schemas.microsoft.com/office/drawing/2014/main" id="{6A5B7C94-1597-34EA-284C-4962F9498E8C}"/>
              </a:ext>
            </a:extLst>
          </p:cNvPr>
          <p:cNvSpPr txBox="1">
            <a:spLocks/>
          </p:cNvSpPr>
          <p:nvPr/>
        </p:nvSpPr>
        <p:spPr>
          <a:xfrm>
            <a:off x="4356415" y="4983520"/>
            <a:ext cx="2833166" cy="1086806"/>
          </a:xfrm>
          <a:prstGeom prst="rect">
            <a:avLst/>
          </a:prstGeom>
          <a:noFill/>
          <a:ln w="19050">
            <a:noFill/>
          </a:ln>
        </p:spPr>
        <p:txBody>
          <a:bodyPr lIns="1044000" tIns="144000" rIns="0"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ja-JP" altLang="en-US" sz="1400">
                <a:latin typeface="Segoe UI" panose="020B0502040204020203" pitchFamily="34" charset="0"/>
                <a:cs typeface="Segoe UI" panose="020B0502040204020203" pitchFamily="34" charset="0"/>
              </a:rPr>
              <a:t>第</a:t>
            </a:r>
            <a:r>
              <a:rPr lang="en-US" altLang="ja-JP" sz="1050" dirty="0">
                <a:latin typeface="Segoe UI" panose="020B0502040204020203" pitchFamily="34" charset="0"/>
                <a:cs typeface="Segoe UI" panose="020B0502040204020203" pitchFamily="34" charset="0"/>
              </a:rPr>
              <a:t> </a:t>
            </a:r>
            <a:r>
              <a:rPr lang="en-US" altLang="ja-JP" sz="1400" b="0" dirty="0">
                <a:latin typeface="Segoe UI" panose="020B0502040204020203" pitchFamily="34" charset="0"/>
                <a:cs typeface="Segoe UI" panose="020B0502040204020203" pitchFamily="34" charset="0"/>
              </a:rPr>
              <a:t>2</a:t>
            </a:r>
            <a:r>
              <a:rPr lang="en-US" altLang="ja-JP" sz="1050" dirty="0">
                <a:latin typeface="Segoe UI" panose="020B0502040204020203" pitchFamily="34" charset="0"/>
                <a:cs typeface="Segoe UI" panose="020B0502040204020203" pitchFamily="34" charset="0"/>
              </a:rPr>
              <a:t> </a:t>
            </a:r>
            <a:r>
              <a:rPr lang="ja-JP" altLang="en-US" sz="1400">
                <a:latin typeface="Segoe UI" panose="020B0502040204020203" pitchFamily="34" charset="0"/>
                <a:cs typeface="Segoe UI" panose="020B0502040204020203" pitchFamily="34" charset="0"/>
              </a:rPr>
              <a:t>回テストの実施</a:t>
            </a:r>
            <a:br>
              <a:rPr lang="en-US" altLang="ja-JP" sz="1400" dirty="0">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第</a:t>
            </a:r>
            <a:r>
              <a:rPr lang="en-US" altLang="ja-JP" sz="1050" dirty="0">
                <a:latin typeface="Segoe UI" panose="020B0502040204020203" pitchFamily="34" charset="0"/>
                <a:cs typeface="Segoe UI" panose="020B0502040204020203" pitchFamily="34" charset="0"/>
              </a:rPr>
              <a:t> </a:t>
            </a:r>
            <a:r>
              <a:rPr lang="en-US" altLang="ja-JP" sz="1400" b="0" dirty="0">
                <a:latin typeface="Segoe UI" panose="020B0502040204020203" pitchFamily="34" charset="0"/>
                <a:cs typeface="Segoe UI" panose="020B0502040204020203" pitchFamily="34" charset="0"/>
              </a:rPr>
              <a:t>3</a:t>
            </a:r>
            <a:r>
              <a:rPr lang="en-US" altLang="ja-JP" sz="1050" dirty="0">
                <a:latin typeface="Segoe UI" panose="020B0502040204020203" pitchFamily="34" charset="0"/>
                <a:cs typeface="Segoe UI" panose="020B0502040204020203" pitchFamily="34" charset="0"/>
              </a:rPr>
              <a:t> </a:t>
            </a:r>
            <a:r>
              <a:rPr lang="ja-JP" altLang="en-US" sz="1400">
                <a:latin typeface="Segoe UI" panose="020B0502040204020203" pitchFamily="34" charset="0"/>
                <a:cs typeface="Segoe UI" panose="020B0502040204020203" pitchFamily="34" charset="0"/>
              </a:rPr>
              <a:t>回テストの実施</a:t>
            </a:r>
            <a:br>
              <a:rPr lang="en-US" altLang="ja-JP" sz="1400" dirty="0">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縦断的なデータ分析</a:t>
            </a:r>
            <a:endParaRPr lang="en-US" altLang="ja-JP" sz="1200" dirty="0">
              <a:latin typeface="Segoe UI" panose="020B0502040204020203" pitchFamily="34" charset="0"/>
              <a:cs typeface="Segoe UI" panose="020B0502040204020203" pitchFamily="34" charset="0"/>
            </a:endParaRPr>
          </a:p>
        </p:txBody>
      </p:sp>
      <p:sp>
        <p:nvSpPr>
          <p:cNvPr id="31" name="正方形/長方形 30">
            <a:extLst>
              <a:ext uri="{FF2B5EF4-FFF2-40B4-BE49-F238E27FC236}">
                <a16:creationId xmlns:a16="http://schemas.microsoft.com/office/drawing/2014/main" id="{A8D87CB4-815B-D6FB-BE40-3466A12527B1}"/>
              </a:ext>
            </a:extLst>
          </p:cNvPr>
          <p:cNvSpPr/>
          <p:nvPr/>
        </p:nvSpPr>
        <p:spPr>
          <a:xfrm>
            <a:off x="4356416" y="4427279"/>
            <a:ext cx="2833163"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kumimoji="1" lang="ja-JP" altLang="en-US"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研</a:t>
            </a:r>
            <a:r>
              <a:rPr kumimoji="1" lang="en-US" altLang="ja-JP"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 </a:t>
            </a:r>
            <a:r>
              <a:rPr kumimoji="1" lang="ja-JP" altLang="en-US"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究</a:t>
            </a:r>
            <a:r>
              <a:rPr kumimoji="1" lang="en-US" altLang="ja-JP"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 2</a:t>
            </a:r>
          </a:p>
        </p:txBody>
      </p:sp>
      <p:sp>
        <p:nvSpPr>
          <p:cNvPr id="35" name="円/楕円 34">
            <a:extLst>
              <a:ext uri="{FF2B5EF4-FFF2-40B4-BE49-F238E27FC236}">
                <a16:creationId xmlns:a16="http://schemas.microsoft.com/office/drawing/2014/main" id="{BF531D26-F7D5-3566-7660-5B68C214E38E}"/>
              </a:ext>
            </a:extLst>
          </p:cNvPr>
          <p:cNvSpPr/>
          <p:nvPr/>
        </p:nvSpPr>
        <p:spPr>
          <a:xfrm>
            <a:off x="4356416" y="4427279"/>
            <a:ext cx="842459" cy="84245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2"/>
                </a:solidFill>
                <a:latin typeface="Segoe UI" panose="020B0502040204020203" pitchFamily="34" charset="0"/>
                <a:cs typeface="Segoe UI" panose="020B0502040204020203" pitchFamily="34" charset="0"/>
              </a:rPr>
              <a:t>05</a:t>
            </a:r>
            <a:endParaRPr kumimoji="1" lang="ja-JP" altLang="en-US" sz="2800" b="1">
              <a:solidFill>
                <a:schemeClr val="bg2"/>
              </a:solidFill>
              <a:latin typeface="Segoe UI" panose="020B0502040204020203" pitchFamily="34" charset="0"/>
              <a:cs typeface="Segoe UI" panose="020B0502040204020203" pitchFamily="34" charset="0"/>
            </a:endParaRPr>
          </a:p>
        </p:txBody>
      </p:sp>
      <p:sp>
        <p:nvSpPr>
          <p:cNvPr id="36" name="コンテンツ プレースホルダー 2">
            <a:extLst>
              <a:ext uri="{FF2B5EF4-FFF2-40B4-BE49-F238E27FC236}">
                <a16:creationId xmlns:a16="http://schemas.microsoft.com/office/drawing/2014/main" id="{AE2174D6-F9FF-C2EE-BE14-104424FF0991}"/>
              </a:ext>
            </a:extLst>
          </p:cNvPr>
          <p:cNvSpPr txBox="1">
            <a:spLocks/>
          </p:cNvSpPr>
          <p:nvPr/>
        </p:nvSpPr>
        <p:spPr>
          <a:xfrm>
            <a:off x="4362766" y="3523648"/>
            <a:ext cx="2833166" cy="842457"/>
          </a:xfrm>
          <a:prstGeom prst="rect">
            <a:avLst/>
          </a:prstGeom>
          <a:noFill/>
          <a:ln w="19050">
            <a:noFill/>
          </a:ln>
        </p:spPr>
        <p:txBody>
          <a:bodyPr lIns="1044000" tIns="144000" rIns="0"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ja-JP" altLang="en-US" sz="1400">
                <a:latin typeface="Segoe UI" panose="020B0502040204020203" pitchFamily="34" charset="0"/>
                <a:cs typeface="Segoe UI" panose="020B0502040204020203" pitchFamily="34" charset="0"/>
              </a:rPr>
              <a:t>第</a:t>
            </a:r>
            <a:r>
              <a:rPr lang="en-US" altLang="ja-JP" sz="1050" dirty="0">
                <a:latin typeface="Segoe UI" panose="020B0502040204020203" pitchFamily="34" charset="0"/>
                <a:cs typeface="Segoe UI" panose="020B0502040204020203" pitchFamily="34" charset="0"/>
              </a:rPr>
              <a:t> </a:t>
            </a:r>
            <a:r>
              <a:rPr lang="en-US" altLang="ja-JP" sz="1400" b="0" dirty="0">
                <a:latin typeface="Segoe UI" panose="020B0502040204020203" pitchFamily="34" charset="0"/>
                <a:cs typeface="Segoe UI" panose="020B0502040204020203" pitchFamily="34" charset="0"/>
              </a:rPr>
              <a:t>1</a:t>
            </a:r>
            <a:r>
              <a:rPr lang="en-US" altLang="ja-JP" sz="1050" dirty="0">
                <a:latin typeface="Segoe UI" panose="020B0502040204020203" pitchFamily="34" charset="0"/>
                <a:cs typeface="Segoe UI" panose="020B0502040204020203" pitchFamily="34" charset="0"/>
              </a:rPr>
              <a:t> </a:t>
            </a:r>
            <a:r>
              <a:rPr lang="ja-JP" altLang="en-US" sz="1400">
                <a:latin typeface="Segoe UI" panose="020B0502040204020203" pitchFamily="34" charset="0"/>
                <a:cs typeface="Segoe UI" panose="020B0502040204020203" pitchFamily="34" charset="0"/>
              </a:rPr>
              <a:t>回テストの実施</a:t>
            </a:r>
            <a:br>
              <a:rPr lang="en-US" altLang="ja-JP" sz="1400" dirty="0">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横断的なデータ分析</a:t>
            </a:r>
            <a:endParaRPr lang="en-US" altLang="ja-JP" sz="1200" dirty="0">
              <a:latin typeface="Segoe UI" panose="020B0502040204020203" pitchFamily="34" charset="0"/>
              <a:cs typeface="Segoe UI" panose="020B0502040204020203" pitchFamily="34" charset="0"/>
            </a:endParaRPr>
          </a:p>
        </p:txBody>
      </p:sp>
      <p:sp>
        <p:nvSpPr>
          <p:cNvPr id="37" name="正方形/長方形 36">
            <a:extLst>
              <a:ext uri="{FF2B5EF4-FFF2-40B4-BE49-F238E27FC236}">
                <a16:creationId xmlns:a16="http://schemas.microsoft.com/office/drawing/2014/main" id="{BF885481-0582-9DE6-CBE1-FD2CB0F9C6D6}"/>
              </a:ext>
            </a:extLst>
          </p:cNvPr>
          <p:cNvSpPr/>
          <p:nvPr/>
        </p:nvSpPr>
        <p:spPr>
          <a:xfrm>
            <a:off x="4362767" y="2967407"/>
            <a:ext cx="2833163"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kumimoji="1" lang="ja-JP" altLang="en-US"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研</a:t>
            </a:r>
            <a:r>
              <a:rPr kumimoji="1" lang="en-US" altLang="ja-JP"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 </a:t>
            </a:r>
            <a:r>
              <a:rPr kumimoji="1" lang="ja-JP" altLang="en-US"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究</a:t>
            </a:r>
            <a:r>
              <a:rPr kumimoji="1" lang="en-US" altLang="ja-JP"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 1</a:t>
            </a:r>
          </a:p>
        </p:txBody>
      </p:sp>
      <p:sp>
        <p:nvSpPr>
          <p:cNvPr id="38" name="円/楕円 37">
            <a:extLst>
              <a:ext uri="{FF2B5EF4-FFF2-40B4-BE49-F238E27FC236}">
                <a16:creationId xmlns:a16="http://schemas.microsoft.com/office/drawing/2014/main" id="{FA9F939B-D02C-E345-5A2D-99E13EB7837D}"/>
              </a:ext>
            </a:extLst>
          </p:cNvPr>
          <p:cNvSpPr/>
          <p:nvPr/>
        </p:nvSpPr>
        <p:spPr>
          <a:xfrm>
            <a:off x="4362767" y="2967407"/>
            <a:ext cx="842459" cy="84245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bg2"/>
                </a:solidFill>
                <a:latin typeface="Segoe UI" panose="020B0502040204020203" pitchFamily="34" charset="0"/>
                <a:cs typeface="Segoe UI" panose="020B0502040204020203" pitchFamily="34" charset="0"/>
              </a:rPr>
              <a:t>04</a:t>
            </a:r>
            <a:endParaRPr kumimoji="1" lang="ja-JP" altLang="en-US" sz="2800" b="1">
              <a:solidFill>
                <a:schemeClr val="bg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4443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19</a:t>
            </a:fld>
            <a:endParaRPr kumimoji="1" lang="ja-JP" altLang="en-US"/>
          </a:p>
        </p:txBody>
      </p:sp>
      <p:sp>
        <p:nvSpPr>
          <p:cNvPr id="3" name="コンテンツ プレースホルダー 2">
            <a:extLst>
              <a:ext uri="{FF2B5EF4-FFF2-40B4-BE49-F238E27FC236}">
                <a16:creationId xmlns:a16="http://schemas.microsoft.com/office/drawing/2014/main" id="{AC5897D3-29EE-32B6-FE73-0B7844D4D0ED}"/>
              </a:ext>
            </a:extLst>
          </p:cNvPr>
          <p:cNvSpPr txBox="1">
            <a:spLocks/>
          </p:cNvSpPr>
          <p:nvPr/>
        </p:nvSpPr>
        <p:spPr>
          <a:xfrm>
            <a:off x="838200" y="465885"/>
            <a:ext cx="10515600" cy="5742754"/>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ja-JP" altLang="en-US" sz="3200">
                <a:solidFill>
                  <a:schemeClr val="accent2"/>
                </a:solidFill>
                <a:latin typeface="Segoe UI" panose="020B0502040204020203" pitchFamily="34" charset="0"/>
                <a:ea typeface="Yu Gothic" panose="020B0400000000000000" pitchFamily="34" charset="-128"/>
                <a:cs typeface="Segoe UI" panose="020B0502040204020203" pitchFamily="34" charset="0"/>
              </a:rPr>
              <a:t>テスト開発</a:t>
            </a:r>
            <a:endParaRPr lang="en-US" altLang="ja-JP" sz="32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r>
              <a:rPr lang="ja-JP" altLang="en-US" sz="1700">
                <a:latin typeface="Segoe UI" panose="020B0502040204020203" pitchFamily="34" charset="0"/>
                <a:cs typeface="Segoe UI" panose="020B0502040204020203" pitchFamily="34" charset="0"/>
              </a:rPr>
              <a:t>アトリビュートの設定とテスト項目の作成は，</a:t>
            </a:r>
            <a:endParaRPr lang="en-US" altLang="ja-JP" sz="1700" dirty="0">
              <a:latin typeface="Segoe UI" panose="020B0502040204020203" pitchFamily="34" charset="0"/>
              <a:cs typeface="Segoe UI" panose="020B0502040204020203" pitchFamily="34" charset="0"/>
            </a:endParaRPr>
          </a:p>
          <a:p>
            <a:pPr marL="0" indent="0" algn="ctr">
              <a:lnSpc>
                <a:spcPct val="130000"/>
              </a:lnSpc>
              <a:spcBef>
                <a:spcPts val="0"/>
              </a:spcBef>
              <a:buFont typeface="Arial" panose="020B0604020202020204" pitchFamily="34" charset="0"/>
              <a:buNone/>
            </a:pPr>
            <a:r>
              <a:rPr lang="ja-JP" altLang="en-US" sz="1700">
                <a:latin typeface="Segoe UI" panose="020B0502040204020203" pitchFamily="34" charset="0"/>
                <a:cs typeface="Segoe UI" panose="020B0502040204020203" pitchFamily="34" charset="0"/>
              </a:rPr>
              <a:t>分析結果の解釈の妥当性を高めるために重要な段階である。</a:t>
            </a:r>
            <a:endParaRPr lang="en-US" altLang="ja-JP" sz="1700" dirty="0">
              <a:latin typeface="Segoe UI" panose="020B0502040204020203" pitchFamily="34" charset="0"/>
              <a:cs typeface="Segoe UI" panose="020B0502040204020203" pitchFamily="34" charset="0"/>
            </a:endParaRPr>
          </a:p>
        </p:txBody>
      </p:sp>
      <p:pic>
        <p:nvPicPr>
          <p:cNvPr id="5" name="グラフィックス 4">
            <a:extLst>
              <a:ext uri="{FF2B5EF4-FFF2-40B4-BE49-F238E27FC236}">
                <a16:creationId xmlns:a16="http://schemas.microsoft.com/office/drawing/2014/main" id="{B6DA2767-EECA-FE75-3A1A-BE75CBC77F2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96714" y="2421616"/>
            <a:ext cx="2014767" cy="2014767"/>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3797042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50339DBA-0E19-55E8-EB55-4D20E09614A9}"/>
              </a:ext>
            </a:extLst>
          </p:cNvPr>
          <p:cNvSpPr/>
          <p:nvPr/>
        </p:nvSpPr>
        <p:spPr>
          <a:xfrm>
            <a:off x="4174565" y="90152"/>
            <a:ext cx="1859990" cy="3219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7" name="正方形/長方形 6">
            <a:extLst>
              <a:ext uri="{FF2B5EF4-FFF2-40B4-BE49-F238E27FC236}">
                <a16:creationId xmlns:a16="http://schemas.microsoft.com/office/drawing/2014/main" id="{D7A84F12-162E-D363-E7CB-D69BEE0F117E}"/>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目的</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Purpose</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20</a:t>
            </a:fld>
            <a:endParaRPr kumimoji="1" lang="ja-JP" altLang="en-US"/>
          </a:p>
        </p:txBody>
      </p:sp>
      <p:sp>
        <p:nvSpPr>
          <p:cNvPr id="11" name="正方形/長方形 10">
            <a:extLst>
              <a:ext uri="{FF2B5EF4-FFF2-40B4-BE49-F238E27FC236}">
                <a16:creationId xmlns:a16="http://schemas.microsoft.com/office/drawing/2014/main" id="{CB98FAB7-A911-0377-8EEB-A4F03E475123}"/>
              </a:ext>
            </a:extLst>
          </p:cNvPr>
          <p:cNvSpPr/>
          <p:nvPr/>
        </p:nvSpPr>
        <p:spPr>
          <a:xfrm>
            <a:off x="585398" y="1541426"/>
            <a:ext cx="5365840" cy="92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152000" tIns="72000" rIns="144000" bIns="72000" rtlCol="0" anchor="ctr" anchorCtr="0"/>
          <a:lstStyle/>
          <a:p>
            <a:pPr marL="0" lvl="1" indent="0">
              <a:lnSpc>
                <a:spcPct val="130000"/>
              </a:lnSpc>
              <a:buNone/>
            </a:pPr>
            <a:r>
              <a:rPr lang="ja-JP" altLang="en-US" sz="1600" b="1">
                <a:solidFill>
                  <a:schemeClr val="tx1"/>
                </a:solidFill>
                <a:latin typeface="Yu Gothic" panose="020B0400000000000000" pitchFamily="34" charset="-128"/>
                <a:ea typeface="Yu Gothic" panose="020B0400000000000000" pitchFamily="34" charset="-128"/>
                <a:cs typeface="Segoe UI" panose="020B0502040204020203" pitchFamily="34" charset="0"/>
              </a:rPr>
              <a:t>テスト開発</a:t>
            </a:r>
            <a:endParaRPr lang="en-US" altLang="ja-JP" sz="1600"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本研究で使用するアトリビュートと問題項目を作成し，</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その手続きについて考察する。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12" name="グラフィックス 11">
            <a:extLst>
              <a:ext uri="{FF2B5EF4-FFF2-40B4-BE49-F238E27FC236}">
                <a16:creationId xmlns:a16="http://schemas.microsoft.com/office/drawing/2014/main" id="{4D075F0C-828B-B410-D8F5-0438BB0C99F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5399" y="1541426"/>
            <a:ext cx="932659" cy="932659"/>
          </a:xfrm>
          <a:prstGeom prst="rect">
            <a:avLst/>
          </a:prstGeom>
          <a:effectLst>
            <a:outerShdw blurRad="317500" sx="102000" sy="102000" algn="ctr" rotWithShape="0">
              <a:schemeClr val="bg2"/>
            </a:outerShdw>
          </a:effectLst>
        </p:spPr>
      </p:pic>
      <p:sp>
        <p:nvSpPr>
          <p:cNvPr id="13" name="正方形/長方形 12">
            <a:extLst>
              <a:ext uri="{FF2B5EF4-FFF2-40B4-BE49-F238E27FC236}">
                <a16:creationId xmlns:a16="http://schemas.microsoft.com/office/drawing/2014/main" id="{9EAAA05E-5150-D9CB-1B93-D50173E018ED}"/>
              </a:ext>
            </a:extLst>
          </p:cNvPr>
          <p:cNvSpPr/>
          <p:nvPr/>
        </p:nvSpPr>
        <p:spPr>
          <a:xfrm>
            <a:off x="585398"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目　的</a:t>
            </a:r>
          </a:p>
        </p:txBody>
      </p:sp>
    </p:spTree>
    <p:extLst>
      <p:ext uri="{BB962C8B-B14F-4D97-AF65-F5344CB8AC3E}">
        <p14:creationId xmlns:p14="http://schemas.microsoft.com/office/powerpoint/2010/main" val="2779509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50339DBA-0E19-55E8-EB55-4D20E09614A9}"/>
              </a:ext>
            </a:extLst>
          </p:cNvPr>
          <p:cNvSpPr/>
          <p:nvPr/>
        </p:nvSpPr>
        <p:spPr>
          <a:xfrm>
            <a:off x="4174565" y="90152"/>
            <a:ext cx="1859990" cy="3219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7" name="正方形/長方形 6">
            <a:extLst>
              <a:ext uri="{FF2B5EF4-FFF2-40B4-BE49-F238E27FC236}">
                <a16:creationId xmlns:a16="http://schemas.microsoft.com/office/drawing/2014/main" id="{D7A84F12-162E-D363-E7CB-D69BEE0F117E}"/>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方法</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Method</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21</a:t>
            </a:fld>
            <a:endParaRPr kumimoji="1" lang="ja-JP" altLang="en-US"/>
          </a:p>
        </p:txBody>
      </p:sp>
      <p:sp>
        <p:nvSpPr>
          <p:cNvPr id="11" name="正方形/長方形 10">
            <a:extLst>
              <a:ext uri="{FF2B5EF4-FFF2-40B4-BE49-F238E27FC236}">
                <a16:creationId xmlns:a16="http://schemas.microsoft.com/office/drawing/2014/main" id="{CB98FAB7-A911-0377-8EEB-A4F03E475123}"/>
              </a:ext>
            </a:extLst>
          </p:cNvPr>
          <p:cNvSpPr/>
          <p:nvPr/>
        </p:nvSpPr>
        <p:spPr>
          <a:xfrm>
            <a:off x="585398" y="1541426"/>
            <a:ext cx="5365840" cy="92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152000" tIns="72000" rIns="144000" bIns="72000" rtlCol="0" anchor="ctr" anchorCtr="0"/>
          <a:lstStyle/>
          <a:p>
            <a:pPr marL="0" lvl="1" indent="0">
              <a:lnSpc>
                <a:spcPct val="130000"/>
              </a:lnSpc>
              <a:buNone/>
            </a:pPr>
            <a:r>
              <a:rPr lang="ja-JP" altLang="en-US" sz="1600" b="1">
                <a:solidFill>
                  <a:schemeClr val="tx1"/>
                </a:solidFill>
                <a:latin typeface="Yu Gothic" panose="020B0400000000000000" pitchFamily="34" charset="-128"/>
                <a:ea typeface="Yu Gothic" panose="020B0400000000000000" pitchFamily="34" charset="-128"/>
                <a:cs typeface="Segoe UI" panose="020B0502040204020203" pitchFamily="34" charset="0"/>
              </a:rPr>
              <a:t>テスト開発</a:t>
            </a:r>
            <a:endParaRPr lang="en-US" altLang="ja-JP" sz="1600"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本研究で使用するアトリビュートと問題項目を作成し，</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その手続きについて考察する。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12" name="グラフィックス 11">
            <a:extLst>
              <a:ext uri="{FF2B5EF4-FFF2-40B4-BE49-F238E27FC236}">
                <a16:creationId xmlns:a16="http://schemas.microsoft.com/office/drawing/2014/main" id="{4D075F0C-828B-B410-D8F5-0438BB0C99F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5399" y="1541426"/>
            <a:ext cx="932659" cy="932659"/>
          </a:xfrm>
          <a:prstGeom prst="rect">
            <a:avLst/>
          </a:prstGeom>
          <a:effectLst>
            <a:outerShdw blurRad="317500" sx="102000" sy="102000" algn="ctr" rotWithShape="0">
              <a:schemeClr val="bg2"/>
            </a:outerShdw>
          </a:effectLst>
        </p:spPr>
      </p:pic>
      <p:sp>
        <p:nvSpPr>
          <p:cNvPr id="13" name="正方形/長方形 12">
            <a:extLst>
              <a:ext uri="{FF2B5EF4-FFF2-40B4-BE49-F238E27FC236}">
                <a16:creationId xmlns:a16="http://schemas.microsoft.com/office/drawing/2014/main" id="{9EAAA05E-5150-D9CB-1B93-D50173E018ED}"/>
              </a:ext>
            </a:extLst>
          </p:cNvPr>
          <p:cNvSpPr/>
          <p:nvPr/>
        </p:nvSpPr>
        <p:spPr>
          <a:xfrm>
            <a:off x="585398"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目　的</a:t>
            </a:r>
          </a:p>
        </p:txBody>
      </p:sp>
      <p:sp>
        <p:nvSpPr>
          <p:cNvPr id="18" name="正方形/長方形 17">
            <a:extLst>
              <a:ext uri="{FF2B5EF4-FFF2-40B4-BE49-F238E27FC236}">
                <a16:creationId xmlns:a16="http://schemas.microsoft.com/office/drawing/2014/main" id="{FD50D921-A008-ABDB-ABEC-8190368D04C9}"/>
              </a:ext>
            </a:extLst>
          </p:cNvPr>
          <p:cNvSpPr/>
          <p:nvPr/>
        </p:nvSpPr>
        <p:spPr>
          <a:xfrm>
            <a:off x="6240764"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200" b="1">
                <a:solidFill>
                  <a:schemeClr val="accent2"/>
                </a:solidFill>
                <a:latin typeface="Yu Gothic" panose="020B0400000000000000" pitchFamily="34" charset="-128"/>
                <a:ea typeface="Yu Gothic" panose="020B0400000000000000" pitchFamily="34" charset="-128"/>
              </a:rPr>
              <a:t>方　法</a:t>
            </a:r>
            <a:endParaRPr kumimoji="1" lang="ja-JP" altLang="en-US" sz="1200" b="1">
              <a:solidFill>
                <a:schemeClr val="accent2"/>
              </a:solidFill>
              <a:latin typeface="Yu Gothic" panose="020B0400000000000000" pitchFamily="34" charset="-128"/>
              <a:ea typeface="Yu Gothic" panose="020B0400000000000000" pitchFamily="34" charset="-128"/>
            </a:endParaRPr>
          </a:p>
        </p:txBody>
      </p:sp>
      <p:sp>
        <p:nvSpPr>
          <p:cNvPr id="19" name="正方形/長方形 18">
            <a:extLst>
              <a:ext uri="{FF2B5EF4-FFF2-40B4-BE49-F238E27FC236}">
                <a16:creationId xmlns:a16="http://schemas.microsoft.com/office/drawing/2014/main" id="{E4B1E957-4F13-1D23-7137-3193A1A0945C}"/>
              </a:ext>
            </a:extLst>
          </p:cNvPr>
          <p:cNvSpPr/>
          <p:nvPr/>
        </p:nvSpPr>
        <p:spPr>
          <a:xfrm>
            <a:off x="6244576"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文献調査</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1" name="正方形/長方形 20">
            <a:extLst>
              <a:ext uri="{FF2B5EF4-FFF2-40B4-BE49-F238E27FC236}">
                <a16:creationId xmlns:a16="http://schemas.microsoft.com/office/drawing/2014/main" id="{5D541FBF-AF0A-156F-9121-9E4D673E66CE}"/>
              </a:ext>
            </a:extLst>
          </p:cNvPr>
          <p:cNvSpPr/>
          <p:nvPr/>
        </p:nvSpPr>
        <p:spPr>
          <a:xfrm>
            <a:off x="8021247" y="1539559"/>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専門家等との協議</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98" name="グラフィックス 97">
            <a:extLst>
              <a:ext uri="{FF2B5EF4-FFF2-40B4-BE49-F238E27FC236}">
                <a16:creationId xmlns:a16="http://schemas.microsoft.com/office/drawing/2014/main" id="{809E08D9-3969-5137-BF65-2079A7CDED4A}"/>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17022" y="1547042"/>
            <a:ext cx="591411" cy="592353"/>
          </a:xfrm>
          <a:prstGeom prst="rect">
            <a:avLst/>
          </a:prstGeom>
          <a:effectLst>
            <a:outerShdw blurRad="317500" sx="102000" sy="102000" algn="ctr" rotWithShape="0">
              <a:schemeClr val="bg2"/>
            </a:outerShdw>
          </a:effectLst>
        </p:spPr>
      </p:pic>
      <p:grpSp>
        <p:nvGrpSpPr>
          <p:cNvPr id="99" name="グループ化 98">
            <a:extLst>
              <a:ext uri="{FF2B5EF4-FFF2-40B4-BE49-F238E27FC236}">
                <a16:creationId xmlns:a16="http://schemas.microsoft.com/office/drawing/2014/main" id="{1FCFA77F-6728-1946-97AD-13BD343FBE5C}"/>
              </a:ext>
            </a:extLst>
          </p:cNvPr>
          <p:cNvGrpSpPr/>
          <p:nvPr/>
        </p:nvGrpSpPr>
        <p:grpSpPr>
          <a:xfrm>
            <a:off x="6140127" y="1447242"/>
            <a:ext cx="792146" cy="792146"/>
            <a:chOff x="3747372" y="2861509"/>
            <a:chExt cx="729211" cy="729211"/>
          </a:xfrm>
          <a:effectLst>
            <a:outerShdw blurRad="317500" sx="102000" sy="102000" algn="ctr" rotWithShape="0">
              <a:schemeClr val="bg2"/>
            </a:outerShdw>
          </a:effectLst>
        </p:grpSpPr>
        <p:sp>
          <p:nvSpPr>
            <p:cNvPr id="100" name="円/楕円 99">
              <a:extLst>
                <a:ext uri="{FF2B5EF4-FFF2-40B4-BE49-F238E27FC236}">
                  <a16:creationId xmlns:a16="http://schemas.microsoft.com/office/drawing/2014/main" id="{3273397F-237C-9523-8BC0-A89C16407973}"/>
                </a:ext>
              </a:extLst>
            </p:cNvPr>
            <p:cNvSpPr/>
            <p:nvPr/>
          </p:nvSpPr>
          <p:spPr>
            <a:xfrm>
              <a:off x="3844082" y="2958219"/>
              <a:ext cx="535791" cy="535791"/>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1" name="図 100">
              <a:extLst>
                <a:ext uri="{FF2B5EF4-FFF2-40B4-BE49-F238E27FC236}">
                  <a16:creationId xmlns:a16="http://schemas.microsoft.com/office/drawing/2014/main" id="{F64966E4-B717-E878-872E-758FF03561D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47372" y="2861509"/>
              <a:ext cx="729211" cy="729211"/>
            </a:xfrm>
            <a:prstGeom prst="rect">
              <a:avLst/>
            </a:prstGeom>
          </p:spPr>
        </p:pic>
      </p:grpSp>
    </p:spTree>
    <p:extLst>
      <p:ext uri="{BB962C8B-B14F-4D97-AF65-F5344CB8AC3E}">
        <p14:creationId xmlns:p14="http://schemas.microsoft.com/office/powerpoint/2010/main" val="989271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22</a:t>
            </a:fld>
            <a:endParaRPr kumimoji="1" lang="ja-JP" altLang="en-US"/>
          </a:p>
        </p:txBody>
      </p:sp>
      <p:sp>
        <p:nvSpPr>
          <p:cNvPr id="32" name="コンテンツ プレースホルダー 2">
            <a:extLst>
              <a:ext uri="{FF2B5EF4-FFF2-40B4-BE49-F238E27FC236}">
                <a16:creationId xmlns:a16="http://schemas.microsoft.com/office/drawing/2014/main" id="{7A360E0E-BAB6-D4FD-425C-CE0D36B0EECB}"/>
              </a:ext>
            </a:extLst>
          </p:cNvPr>
          <p:cNvSpPr txBox="1">
            <a:spLocks/>
          </p:cNvSpPr>
          <p:nvPr/>
        </p:nvSpPr>
        <p:spPr>
          <a:xfrm>
            <a:off x="4014061" y="170593"/>
            <a:ext cx="4163878"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Yu Gothic" panose="020B0400000000000000" pitchFamily="34" charset="-128"/>
                <a:ea typeface="Yu Gothic" panose="020B0400000000000000" pitchFamily="34" charset="-128"/>
                <a:cs typeface="Segoe UI" panose="020B0502040204020203" pitchFamily="34" charset="0"/>
              </a:rPr>
              <a:t>テスト開発の流れ</a:t>
            </a:r>
            <a:endParaRPr lang="en-US" altLang="ja-JP" sz="1700" dirty="0">
              <a:latin typeface="Yu Gothic" panose="020B0400000000000000" pitchFamily="34" charset="-128"/>
              <a:ea typeface="Yu Gothic" panose="020B0400000000000000" pitchFamily="34" charset="-128"/>
              <a:cs typeface="Segoe UI" panose="020B0502040204020203" pitchFamily="34" charset="0"/>
            </a:endParaRPr>
          </a:p>
        </p:txBody>
      </p:sp>
      <p:cxnSp>
        <p:nvCxnSpPr>
          <p:cNvPr id="33" name="直線コネクタ 32">
            <a:extLst>
              <a:ext uri="{FF2B5EF4-FFF2-40B4-BE49-F238E27FC236}">
                <a16:creationId xmlns:a16="http://schemas.microsoft.com/office/drawing/2014/main" id="{C61BF385-DBEF-6933-F8A8-CAD2DFCC3564}"/>
              </a:ext>
            </a:extLst>
          </p:cNvPr>
          <p:cNvCxnSpPr>
            <a:cxnSpLocks/>
          </p:cNvCxnSpPr>
          <p:nvPr/>
        </p:nvCxnSpPr>
        <p:spPr>
          <a:xfrm>
            <a:off x="3825586" y="911702"/>
            <a:ext cx="4572248"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角丸四角形 2">
            <a:extLst>
              <a:ext uri="{FF2B5EF4-FFF2-40B4-BE49-F238E27FC236}">
                <a16:creationId xmlns:a16="http://schemas.microsoft.com/office/drawing/2014/main" id="{8D0042D8-BB62-676A-5835-375B895EBE10}"/>
              </a:ext>
            </a:extLst>
          </p:cNvPr>
          <p:cNvSpPr/>
          <p:nvPr/>
        </p:nvSpPr>
        <p:spPr>
          <a:xfrm>
            <a:off x="1524992" y="2944098"/>
            <a:ext cx="8875732" cy="1539663"/>
          </a:xfrm>
          <a:prstGeom prst="roundRect">
            <a:avLst>
              <a:gd name="adj" fmla="val 263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 3">
            <a:extLst>
              <a:ext uri="{FF2B5EF4-FFF2-40B4-BE49-F238E27FC236}">
                <a16:creationId xmlns:a16="http://schemas.microsoft.com/office/drawing/2014/main" id="{8DC69DC1-6CAB-9F40-894A-2876B9AE119A}"/>
              </a:ext>
            </a:extLst>
          </p:cNvPr>
          <p:cNvSpPr/>
          <p:nvPr/>
        </p:nvSpPr>
        <p:spPr>
          <a:xfrm>
            <a:off x="1662271" y="3076838"/>
            <a:ext cx="679965" cy="1292737"/>
          </a:xfrm>
          <a:prstGeom prst="roundRect">
            <a:avLst>
              <a:gd name="adj" fmla="val 53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4">
            <a:extLst>
              <a:ext uri="{FF2B5EF4-FFF2-40B4-BE49-F238E27FC236}">
                <a16:creationId xmlns:a16="http://schemas.microsoft.com/office/drawing/2014/main" id="{9E288699-2FF0-61C2-F85F-085D7BC91F3B}"/>
              </a:ext>
            </a:extLst>
          </p:cNvPr>
          <p:cNvSpPr/>
          <p:nvPr/>
        </p:nvSpPr>
        <p:spPr>
          <a:xfrm>
            <a:off x="3595660" y="3075517"/>
            <a:ext cx="4886338" cy="611611"/>
          </a:xfrm>
          <a:prstGeom prst="roundRect">
            <a:avLst>
              <a:gd name="adj" fmla="val 53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381C94AB-610B-065C-FF7B-1F3C4B1E3943}"/>
              </a:ext>
            </a:extLst>
          </p:cNvPr>
          <p:cNvSpPr/>
          <p:nvPr/>
        </p:nvSpPr>
        <p:spPr>
          <a:xfrm>
            <a:off x="6016804" y="3758955"/>
            <a:ext cx="4237485" cy="611611"/>
          </a:xfrm>
          <a:prstGeom prst="roundRect">
            <a:avLst>
              <a:gd name="adj" fmla="val 53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直角三角形 6">
            <a:extLst>
              <a:ext uri="{FF2B5EF4-FFF2-40B4-BE49-F238E27FC236}">
                <a16:creationId xmlns:a16="http://schemas.microsoft.com/office/drawing/2014/main" id="{F6A42449-8F11-D4FB-1868-0D689893F039}"/>
              </a:ext>
            </a:extLst>
          </p:cNvPr>
          <p:cNvSpPr/>
          <p:nvPr/>
        </p:nvSpPr>
        <p:spPr>
          <a:xfrm rot="-8100000">
            <a:off x="2488197" y="3694025"/>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092BEC3D-5177-ED92-5474-EC960EB93BF0}"/>
              </a:ext>
            </a:extLst>
          </p:cNvPr>
          <p:cNvGrpSpPr/>
          <p:nvPr/>
        </p:nvGrpSpPr>
        <p:grpSpPr>
          <a:xfrm>
            <a:off x="3568527" y="3020033"/>
            <a:ext cx="729211" cy="729211"/>
            <a:chOff x="3747372" y="2861509"/>
            <a:chExt cx="729211" cy="729211"/>
          </a:xfrm>
          <a:effectLst>
            <a:outerShdw blurRad="317500" sx="102000" sy="102000" algn="ctr" rotWithShape="0">
              <a:schemeClr val="bg2"/>
            </a:outerShdw>
          </a:effectLst>
        </p:grpSpPr>
        <p:sp>
          <p:nvSpPr>
            <p:cNvPr id="10" name="円/楕円 9">
              <a:extLst>
                <a:ext uri="{FF2B5EF4-FFF2-40B4-BE49-F238E27FC236}">
                  <a16:creationId xmlns:a16="http://schemas.microsoft.com/office/drawing/2014/main" id="{027B81B9-53FA-418D-D62F-26FDE192BCAD}"/>
                </a:ext>
              </a:extLst>
            </p:cNvPr>
            <p:cNvSpPr/>
            <p:nvPr/>
          </p:nvSpPr>
          <p:spPr>
            <a:xfrm>
              <a:off x="3844082" y="2958219"/>
              <a:ext cx="535791" cy="535791"/>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BC5F91D-BA1F-CD16-9B54-72135D33EE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47372" y="2861509"/>
              <a:ext cx="729211" cy="729211"/>
            </a:xfrm>
            <a:prstGeom prst="rect">
              <a:avLst/>
            </a:prstGeom>
          </p:spPr>
        </p:pic>
      </p:grpSp>
      <p:sp>
        <p:nvSpPr>
          <p:cNvPr id="12" name="直角三角形 11">
            <a:extLst>
              <a:ext uri="{FF2B5EF4-FFF2-40B4-BE49-F238E27FC236}">
                <a16:creationId xmlns:a16="http://schemas.microsoft.com/office/drawing/2014/main" id="{32D59BB4-4B63-B962-8442-224404C43949}"/>
              </a:ext>
            </a:extLst>
          </p:cNvPr>
          <p:cNvSpPr/>
          <p:nvPr/>
        </p:nvSpPr>
        <p:spPr>
          <a:xfrm rot="-8100000">
            <a:off x="4870553"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直角三角形 12">
            <a:extLst>
              <a:ext uri="{FF2B5EF4-FFF2-40B4-BE49-F238E27FC236}">
                <a16:creationId xmlns:a16="http://schemas.microsoft.com/office/drawing/2014/main" id="{C293C23A-7647-E534-E726-6B1732CA7ECC}"/>
              </a:ext>
            </a:extLst>
          </p:cNvPr>
          <p:cNvSpPr/>
          <p:nvPr/>
        </p:nvSpPr>
        <p:spPr>
          <a:xfrm rot="-8100000">
            <a:off x="6669075"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a:extLst>
              <a:ext uri="{FF2B5EF4-FFF2-40B4-BE49-F238E27FC236}">
                <a16:creationId xmlns:a16="http://schemas.microsoft.com/office/drawing/2014/main" id="{54B29F10-86D8-5457-0747-E5C8D39EA379}"/>
              </a:ext>
            </a:extLst>
          </p:cNvPr>
          <p:cNvSpPr/>
          <p:nvPr/>
        </p:nvSpPr>
        <p:spPr>
          <a:xfrm rot="-8100000">
            <a:off x="5778898"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角三角形 14">
            <a:extLst>
              <a:ext uri="{FF2B5EF4-FFF2-40B4-BE49-F238E27FC236}">
                <a16:creationId xmlns:a16="http://schemas.microsoft.com/office/drawing/2014/main" id="{CC19AC50-2E49-2571-E5B9-52394F3B5058}"/>
              </a:ext>
            </a:extLst>
          </p:cNvPr>
          <p:cNvSpPr/>
          <p:nvPr/>
        </p:nvSpPr>
        <p:spPr>
          <a:xfrm rot="-8100000">
            <a:off x="7561280"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a:extLst>
              <a:ext uri="{FF2B5EF4-FFF2-40B4-BE49-F238E27FC236}">
                <a16:creationId xmlns:a16="http://schemas.microsoft.com/office/drawing/2014/main" id="{F8F2B29D-43BB-E504-3F27-B4F9FA3DD0CF}"/>
              </a:ext>
            </a:extLst>
          </p:cNvPr>
          <p:cNvSpPr/>
          <p:nvPr/>
        </p:nvSpPr>
        <p:spPr>
          <a:xfrm rot="-8100000">
            <a:off x="6669075"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a:extLst>
              <a:ext uri="{FF2B5EF4-FFF2-40B4-BE49-F238E27FC236}">
                <a16:creationId xmlns:a16="http://schemas.microsoft.com/office/drawing/2014/main" id="{B2B0D8F7-EC24-B827-A121-9781EBC0191B}"/>
              </a:ext>
            </a:extLst>
          </p:cNvPr>
          <p:cNvSpPr/>
          <p:nvPr/>
        </p:nvSpPr>
        <p:spPr>
          <a:xfrm rot="-8100000">
            <a:off x="7561280"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a:extLst>
              <a:ext uri="{FF2B5EF4-FFF2-40B4-BE49-F238E27FC236}">
                <a16:creationId xmlns:a16="http://schemas.microsoft.com/office/drawing/2014/main" id="{07AA0291-1C77-3878-78F2-B6DAD7853DB5}"/>
              </a:ext>
            </a:extLst>
          </p:cNvPr>
          <p:cNvSpPr/>
          <p:nvPr/>
        </p:nvSpPr>
        <p:spPr>
          <a:xfrm rot="-8100000">
            <a:off x="8459775"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a:extLst>
              <a:ext uri="{FF2B5EF4-FFF2-40B4-BE49-F238E27FC236}">
                <a16:creationId xmlns:a16="http://schemas.microsoft.com/office/drawing/2014/main" id="{3CDDFCFD-C4FD-F3EA-5A6E-2C1C7A6B6FBE}"/>
              </a:ext>
            </a:extLst>
          </p:cNvPr>
          <p:cNvSpPr/>
          <p:nvPr/>
        </p:nvSpPr>
        <p:spPr>
          <a:xfrm rot="-8100000">
            <a:off x="9351980"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3DD3A39-EDC2-FA86-CE60-28A66855A9DD}"/>
              </a:ext>
            </a:extLst>
          </p:cNvPr>
          <p:cNvSpPr/>
          <p:nvPr/>
        </p:nvSpPr>
        <p:spPr>
          <a:xfrm>
            <a:off x="4265707" y="2391974"/>
            <a:ext cx="1459568"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大学教員</a:t>
            </a:r>
            <a:br>
              <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22" name="直線コネクタ 21">
            <a:extLst>
              <a:ext uri="{FF2B5EF4-FFF2-40B4-BE49-F238E27FC236}">
                <a16:creationId xmlns:a16="http://schemas.microsoft.com/office/drawing/2014/main" id="{4C33A1F1-238A-F2AB-9056-8753C6C60E12}"/>
              </a:ext>
            </a:extLst>
          </p:cNvPr>
          <p:cNvCxnSpPr>
            <a:cxnSpLocks/>
          </p:cNvCxnSpPr>
          <p:nvPr/>
        </p:nvCxnSpPr>
        <p:spPr>
          <a:xfrm flipH="1">
            <a:off x="5430255" y="2839613"/>
            <a:ext cx="255561"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105E1999-894F-607D-6A3B-37511399799B}"/>
              </a:ext>
            </a:extLst>
          </p:cNvPr>
          <p:cNvGrpSpPr/>
          <p:nvPr/>
        </p:nvGrpSpPr>
        <p:grpSpPr>
          <a:xfrm>
            <a:off x="4321057" y="2837999"/>
            <a:ext cx="1119315" cy="275954"/>
            <a:chOff x="4321057" y="2837999"/>
            <a:chExt cx="1119315" cy="275954"/>
          </a:xfrm>
        </p:grpSpPr>
        <p:cxnSp>
          <p:nvCxnSpPr>
            <p:cNvPr id="20" name="直線コネクタ 19">
              <a:extLst>
                <a:ext uri="{FF2B5EF4-FFF2-40B4-BE49-F238E27FC236}">
                  <a16:creationId xmlns:a16="http://schemas.microsoft.com/office/drawing/2014/main" id="{271EB75A-816F-6E1B-9838-4EF2274B8378}"/>
                </a:ext>
              </a:extLst>
            </p:cNvPr>
            <p:cNvCxnSpPr>
              <a:cxnSpLocks/>
            </p:cNvCxnSpPr>
            <p:nvPr/>
          </p:nvCxnSpPr>
          <p:spPr>
            <a:xfrm flipH="1">
              <a:off x="4321057" y="2839613"/>
              <a:ext cx="924855"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CDFC956-B854-C5A9-3E09-ED6D9E6AA25A}"/>
                </a:ext>
              </a:extLst>
            </p:cNvPr>
            <p:cNvCxnSpPr>
              <a:cxnSpLocks/>
              <a:stCxn id="92" idx="0"/>
            </p:cNvCxnSpPr>
            <p:nvPr/>
          </p:nvCxnSpPr>
          <p:spPr>
            <a:xfrm flipH="1" flipV="1">
              <a:off x="5236537" y="2837999"/>
              <a:ext cx="203835" cy="275954"/>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6" name="正方形/長方形 25">
            <a:extLst>
              <a:ext uri="{FF2B5EF4-FFF2-40B4-BE49-F238E27FC236}">
                <a16:creationId xmlns:a16="http://schemas.microsoft.com/office/drawing/2014/main" id="{137ACC59-DC78-F255-D022-54F7A9D64094}"/>
              </a:ext>
            </a:extLst>
          </p:cNvPr>
          <p:cNvSpPr/>
          <p:nvPr/>
        </p:nvSpPr>
        <p:spPr>
          <a:xfrm>
            <a:off x="5880739" y="2389419"/>
            <a:ext cx="1737221"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大学教員</a:t>
            </a:r>
            <a:br>
              <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アトリビュート定義検討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28" name="直線コネクタ 27">
            <a:extLst>
              <a:ext uri="{FF2B5EF4-FFF2-40B4-BE49-F238E27FC236}">
                <a16:creationId xmlns:a16="http://schemas.microsoft.com/office/drawing/2014/main" id="{DA0C3E7B-F07B-A8F6-3422-EACD1F82C48C}"/>
              </a:ext>
            </a:extLst>
          </p:cNvPr>
          <p:cNvCxnSpPr>
            <a:cxnSpLocks/>
          </p:cNvCxnSpPr>
          <p:nvPr/>
        </p:nvCxnSpPr>
        <p:spPr>
          <a:xfrm flipH="1">
            <a:off x="7295672" y="2837058"/>
            <a:ext cx="26837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8FC2744E-6964-71FA-2D14-031A77FE5784}"/>
              </a:ext>
            </a:extLst>
          </p:cNvPr>
          <p:cNvGrpSpPr/>
          <p:nvPr/>
        </p:nvGrpSpPr>
        <p:grpSpPr>
          <a:xfrm>
            <a:off x="5940027" y="2831134"/>
            <a:ext cx="1299898" cy="282819"/>
            <a:chOff x="5940027" y="2831134"/>
            <a:chExt cx="1299898" cy="282819"/>
          </a:xfrm>
        </p:grpSpPr>
        <p:cxnSp>
          <p:nvCxnSpPr>
            <p:cNvPr id="24" name="直線コネクタ 23">
              <a:extLst>
                <a:ext uri="{FF2B5EF4-FFF2-40B4-BE49-F238E27FC236}">
                  <a16:creationId xmlns:a16="http://schemas.microsoft.com/office/drawing/2014/main" id="{2F9BF195-68A7-B1EF-FBA5-1F7064F69FDF}"/>
                </a:ext>
              </a:extLst>
            </p:cNvPr>
            <p:cNvCxnSpPr>
              <a:cxnSpLocks/>
            </p:cNvCxnSpPr>
            <p:nvPr/>
          </p:nvCxnSpPr>
          <p:spPr>
            <a:xfrm flipH="1">
              <a:off x="5940027" y="2837058"/>
              <a:ext cx="119234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4F29BDC-BDCD-1017-DE27-350B3CD4E346}"/>
                </a:ext>
              </a:extLst>
            </p:cNvPr>
            <p:cNvCxnSpPr>
              <a:cxnSpLocks/>
              <a:stCxn id="93" idx="0"/>
            </p:cNvCxnSpPr>
            <p:nvPr/>
          </p:nvCxnSpPr>
          <p:spPr>
            <a:xfrm flipH="1" flipV="1">
              <a:off x="7132374" y="2831134"/>
              <a:ext cx="107551" cy="282819"/>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線コネクタ 34">
            <a:extLst>
              <a:ext uri="{FF2B5EF4-FFF2-40B4-BE49-F238E27FC236}">
                <a16:creationId xmlns:a16="http://schemas.microsoft.com/office/drawing/2014/main" id="{325C2C31-09AE-D315-15CA-6D146A535BC2}"/>
              </a:ext>
            </a:extLst>
          </p:cNvPr>
          <p:cNvCxnSpPr>
            <a:cxnSpLocks/>
          </p:cNvCxnSpPr>
          <p:nvPr/>
        </p:nvCxnSpPr>
        <p:spPr>
          <a:xfrm flipH="1">
            <a:off x="7819930" y="2837058"/>
            <a:ext cx="311702"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41B302F3-9B5D-A458-503F-F47590C253A4}"/>
              </a:ext>
            </a:extLst>
          </p:cNvPr>
          <p:cNvSpPr/>
          <p:nvPr/>
        </p:nvSpPr>
        <p:spPr>
          <a:xfrm>
            <a:off x="7760642" y="2389419"/>
            <a:ext cx="2152169"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大学院生</a:t>
            </a:r>
            <a:br>
              <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アトリビュート確認，定義検討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grpSp>
        <p:nvGrpSpPr>
          <p:cNvPr id="27" name="グループ化 26">
            <a:extLst>
              <a:ext uri="{FF2B5EF4-FFF2-40B4-BE49-F238E27FC236}">
                <a16:creationId xmlns:a16="http://schemas.microsoft.com/office/drawing/2014/main" id="{0BBF1D72-D02F-858C-129F-BA9A4CF61B29}"/>
              </a:ext>
            </a:extLst>
          </p:cNvPr>
          <p:cNvGrpSpPr/>
          <p:nvPr/>
        </p:nvGrpSpPr>
        <p:grpSpPr>
          <a:xfrm>
            <a:off x="8135473" y="2834603"/>
            <a:ext cx="1741952" cy="279350"/>
            <a:chOff x="8135473" y="2834603"/>
            <a:chExt cx="1741952" cy="279350"/>
          </a:xfrm>
        </p:grpSpPr>
        <p:cxnSp>
          <p:nvCxnSpPr>
            <p:cNvPr id="38" name="直線コネクタ 37">
              <a:extLst>
                <a:ext uri="{FF2B5EF4-FFF2-40B4-BE49-F238E27FC236}">
                  <a16:creationId xmlns:a16="http://schemas.microsoft.com/office/drawing/2014/main" id="{0376A081-95D5-33C7-2EFA-20FFFEBB1CE3}"/>
                </a:ext>
              </a:extLst>
            </p:cNvPr>
            <p:cNvCxnSpPr>
              <a:cxnSpLocks/>
            </p:cNvCxnSpPr>
            <p:nvPr/>
          </p:nvCxnSpPr>
          <p:spPr>
            <a:xfrm flipH="1">
              <a:off x="8302648" y="2837058"/>
              <a:ext cx="157477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2234EA62-E854-E66F-F363-E3DFF19D9D50}"/>
                </a:ext>
              </a:extLst>
            </p:cNvPr>
            <p:cNvCxnSpPr>
              <a:cxnSpLocks/>
              <a:stCxn id="94" idx="0"/>
            </p:cNvCxnSpPr>
            <p:nvPr/>
          </p:nvCxnSpPr>
          <p:spPr>
            <a:xfrm flipV="1">
              <a:off x="8135473" y="2834603"/>
              <a:ext cx="176056" cy="27935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1" name="正方形/長方形 40">
            <a:extLst>
              <a:ext uri="{FF2B5EF4-FFF2-40B4-BE49-F238E27FC236}">
                <a16:creationId xmlns:a16="http://schemas.microsoft.com/office/drawing/2014/main" id="{2056853C-B623-278C-7868-C277A598CB63}"/>
              </a:ext>
            </a:extLst>
          </p:cNvPr>
          <p:cNvSpPr/>
          <p:nvPr/>
        </p:nvSpPr>
        <p:spPr>
          <a:xfrm>
            <a:off x="6387019"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大学教員</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42" name="直線コネクタ 41">
            <a:extLst>
              <a:ext uri="{FF2B5EF4-FFF2-40B4-BE49-F238E27FC236}">
                <a16:creationId xmlns:a16="http://schemas.microsoft.com/office/drawing/2014/main" id="{B7130446-9AC9-0E81-EC8C-54D68AE87420}"/>
              </a:ext>
            </a:extLst>
          </p:cNvPr>
          <p:cNvCxnSpPr>
            <a:cxnSpLocks/>
          </p:cNvCxnSpPr>
          <p:nvPr/>
        </p:nvCxnSpPr>
        <p:spPr>
          <a:xfrm flipH="1">
            <a:off x="7140046" y="4587672"/>
            <a:ext cx="26837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E1816E76-28DA-EC57-1A64-AE8BCFBAFA13}"/>
              </a:ext>
            </a:extLst>
          </p:cNvPr>
          <p:cNvGrpSpPr/>
          <p:nvPr/>
        </p:nvGrpSpPr>
        <p:grpSpPr>
          <a:xfrm>
            <a:off x="6406159" y="4327332"/>
            <a:ext cx="833766" cy="260340"/>
            <a:chOff x="6406159" y="4327332"/>
            <a:chExt cx="833766" cy="260340"/>
          </a:xfrm>
        </p:grpSpPr>
        <p:cxnSp>
          <p:nvCxnSpPr>
            <p:cNvPr id="40" name="直線コネクタ 39">
              <a:extLst>
                <a:ext uri="{FF2B5EF4-FFF2-40B4-BE49-F238E27FC236}">
                  <a16:creationId xmlns:a16="http://schemas.microsoft.com/office/drawing/2014/main" id="{CB907A02-746F-F50A-5AEB-241B6D5855DF}"/>
                </a:ext>
              </a:extLst>
            </p:cNvPr>
            <p:cNvCxnSpPr>
              <a:cxnSpLocks/>
            </p:cNvCxnSpPr>
            <p:nvPr/>
          </p:nvCxnSpPr>
          <p:spPr>
            <a:xfrm flipH="1">
              <a:off x="6406159" y="4587672"/>
              <a:ext cx="57058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519BB6A-1342-2EB4-0F62-0E3A342630C2}"/>
                </a:ext>
              </a:extLst>
            </p:cNvPr>
            <p:cNvCxnSpPr>
              <a:cxnSpLocks/>
              <a:stCxn id="95" idx="2"/>
            </p:cNvCxnSpPr>
            <p:nvPr/>
          </p:nvCxnSpPr>
          <p:spPr>
            <a:xfrm flipH="1">
              <a:off x="6967908" y="4327332"/>
              <a:ext cx="272017" cy="26034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50" name="正方形/長方形 49">
            <a:extLst>
              <a:ext uri="{FF2B5EF4-FFF2-40B4-BE49-F238E27FC236}">
                <a16:creationId xmlns:a16="http://schemas.microsoft.com/office/drawing/2014/main" id="{4D43CD37-2FB8-9E66-5C71-75B78C1AF116}"/>
              </a:ext>
            </a:extLst>
          </p:cNvPr>
          <p:cNvSpPr/>
          <p:nvPr/>
        </p:nvSpPr>
        <p:spPr>
          <a:xfrm>
            <a:off x="7495628"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大学院生</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51" name="直線コネクタ 50">
            <a:extLst>
              <a:ext uri="{FF2B5EF4-FFF2-40B4-BE49-F238E27FC236}">
                <a16:creationId xmlns:a16="http://schemas.microsoft.com/office/drawing/2014/main" id="{D8CB8C61-ABE9-1C13-66D4-3323E4BB4C64}"/>
              </a:ext>
            </a:extLst>
          </p:cNvPr>
          <p:cNvCxnSpPr>
            <a:cxnSpLocks/>
          </p:cNvCxnSpPr>
          <p:nvPr/>
        </p:nvCxnSpPr>
        <p:spPr>
          <a:xfrm flipH="1">
            <a:off x="8191500" y="4587672"/>
            <a:ext cx="325534"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9" name="グループ化 28">
            <a:extLst>
              <a:ext uri="{FF2B5EF4-FFF2-40B4-BE49-F238E27FC236}">
                <a16:creationId xmlns:a16="http://schemas.microsoft.com/office/drawing/2014/main" id="{830E2F4B-9790-5838-6E8C-706096658773}"/>
              </a:ext>
            </a:extLst>
          </p:cNvPr>
          <p:cNvGrpSpPr/>
          <p:nvPr/>
        </p:nvGrpSpPr>
        <p:grpSpPr>
          <a:xfrm>
            <a:off x="7514768" y="4327332"/>
            <a:ext cx="614074" cy="260340"/>
            <a:chOff x="7514768" y="4327332"/>
            <a:chExt cx="614074" cy="260340"/>
          </a:xfrm>
        </p:grpSpPr>
        <p:cxnSp>
          <p:nvCxnSpPr>
            <p:cNvPr id="49" name="直線コネクタ 48">
              <a:extLst>
                <a:ext uri="{FF2B5EF4-FFF2-40B4-BE49-F238E27FC236}">
                  <a16:creationId xmlns:a16="http://schemas.microsoft.com/office/drawing/2014/main" id="{9169C0D0-331D-2681-C621-0594E74D5D97}"/>
                </a:ext>
              </a:extLst>
            </p:cNvPr>
            <p:cNvCxnSpPr>
              <a:cxnSpLocks/>
            </p:cNvCxnSpPr>
            <p:nvPr/>
          </p:nvCxnSpPr>
          <p:spPr>
            <a:xfrm flipH="1">
              <a:off x="7514768" y="4587672"/>
              <a:ext cx="537682"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B54B4BA-EF86-6C05-2013-F04D9037AE94}"/>
                </a:ext>
              </a:extLst>
            </p:cNvPr>
            <p:cNvCxnSpPr>
              <a:cxnSpLocks/>
              <a:stCxn id="96" idx="2"/>
            </p:cNvCxnSpPr>
            <p:nvPr/>
          </p:nvCxnSpPr>
          <p:spPr>
            <a:xfrm flipH="1">
              <a:off x="8046596" y="4327332"/>
              <a:ext cx="82246" cy="26009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a:extLst>
              <a:ext uri="{FF2B5EF4-FFF2-40B4-BE49-F238E27FC236}">
                <a16:creationId xmlns:a16="http://schemas.microsoft.com/office/drawing/2014/main" id="{E71080F0-EC8C-6594-D463-D00E6E0D0DB0}"/>
              </a:ext>
            </a:extLst>
          </p:cNvPr>
          <p:cNvCxnSpPr>
            <a:cxnSpLocks/>
          </p:cNvCxnSpPr>
          <p:nvPr/>
        </p:nvCxnSpPr>
        <p:spPr>
          <a:xfrm flipH="1">
            <a:off x="8622407" y="4587672"/>
            <a:ext cx="317685"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74936BC4-1209-844D-CA53-75F0F92D5223}"/>
              </a:ext>
            </a:extLst>
          </p:cNvPr>
          <p:cNvSpPr/>
          <p:nvPr/>
        </p:nvSpPr>
        <p:spPr>
          <a:xfrm>
            <a:off x="8603267"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教室長</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grpSp>
        <p:nvGrpSpPr>
          <p:cNvPr id="30" name="グループ化 29">
            <a:extLst>
              <a:ext uri="{FF2B5EF4-FFF2-40B4-BE49-F238E27FC236}">
                <a16:creationId xmlns:a16="http://schemas.microsoft.com/office/drawing/2014/main" id="{CB44584E-CE18-FB8A-B558-64BEA7E31942}"/>
              </a:ext>
            </a:extLst>
          </p:cNvPr>
          <p:cNvGrpSpPr/>
          <p:nvPr/>
        </p:nvGrpSpPr>
        <p:grpSpPr>
          <a:xfrm>
            <a:off x="9029628" y="4327332"/>
            <a:ext cx="556283" cy="260468"/>
            <a:chOff x="9029628" y="4327332"/>
            <a:chExt cx="556283" cy="260468"/>
          </a:xfrm>
        </p:grpSpPr>
        <p:cxnSp>
          <p:nvCxnSpPr>
            <p:cNvPr id="55" name="直線コネクタ 54">
              <a:extLst>
                <a:ext uri="{FF2B5EF4-FFF2-40B4-BE49-F238E27FC236}">
                  <a16:creationId xmlns:a16="http://schemas.microsoft.com/office/drawing/2014/main" id="{42A7FD87-9F07-4FBE-CF37-E8D3178CD1F6}"/>
                </a:ext>
              </a:extLst>
            </p:cNvPr>
            <p:cNvCxnSpPr>
              <a:cxnSpLocks/>
            </p:cNvCxnSpPr>
            <p:nvPr/>
          </p:nvCxnSpPr>
          <p:spPr>
            <a:xfrm flipH="1">
              <a:off x="9083464" y="4587672"/>
              <a:ext cx="50244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B8AB4D5-CCF2-EED8-9AC2-7104E6263115}"/>
                </a:ext>
              </a:extLst>
            </p:cNvPr>
            <p:cNvCxnSpPr>
              <a:cxnSpLocks/>
              <a:stCxn id="97" idx="2"/>
            </p:cNvCxnSpPr>
            <p:nvPr/>
          </p:nvCxnSpPr>
          <p:spPr>
            <a:xfrm>
              <a:off x="9029628" y="4327332"/>
              <a:ext cx="61239" cy="26046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57" name="直線コネクタ 56">
            <a:extLst>
              <a:ext uri="{FF2B5EF4-FFF2-40B4-BE49-F238E27FC236}">
                <a16:creationId xmlns:a16="http://schemas.microsoft.com/office/drawing/2014/main" id="{5AA9B7DD-1E12-CE56-87D5-C03AA906DBD5}"/>
              </a:ext>
            </a:extLst>
          </p:cNvPr>
          <p:cNvCxnSpPr>
            <a:cxnSpLocks/>
          </p:cNvCxnSpPr>
          <p:nvPr/>
        </p:nvCxnSpPr>
        <p:spPr>
          <a:xfrm flipH="1">
            <a:off x="9709651" y="4587672"/>
            <a:ext cx="22921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B52E3E7-B4F5-0068-C7DA-06D856DC19AD}"/>
              </a:ext>
            </a:extLst>
          </p:cNvPr>
          <p:cNvSpPr/>
          <p:nvPr/>
        </p:nvSpPr>
        <p:spPr>
          <a:xfrm>
            <a:off x="9690511"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大学生</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grpSp>
        <p:nvGrpSpPr>
          <p:cNvPr id="31" name="グループ化 30">
            <a:extLst>
              <a:ext uri="{FF2B5EF4-FFF2-40B4-BE49-F238E27FC236}">
                <a16:creationId xmlns:a16="http://schemas.microsoft.com/office/drawing/2014/main" id="{0819DA22-083F-4E08-C513-2824120A64C0}"/>
              </a:ext>
            </a:extLst>
          </p:cNvPr>
          <p:cNvGrpSpPr/>
          <p:nvPr/>
        </p:nvGrpSpPr>
        <p:grpSpPr>
          <a:xfrm>
            <a:off x="9917290" y="4327332"/>
            <a:ext cx="755865" cy="260340"/>
            <a:chOff x="9917290" y="4327332"/>
            <a:chExt cx="755865" cy="260340"/>
          </a:xfrm>
        </p:grpSpPr>
        <p:cxnSp>
          <p:nvCxnSpPr>
            <p:cNvPr id="59" name="直線コネクタ 58">
              <a:extLst>
                <a:ext uri="{FF2B5EF4-FFF2-40B4-BE49-F238E27FC236}">
                  <a16:creationId xmlns:a16="http://schemas.microsoft.com/office/drawing/2014/main" id="{4E9FC638-9D96-7BAB-DA67-FD39D1033E15}"/>
                </a:ext>
              </a:extLst>
            </p:cNvPr>
            <p:cNvCxnSpPr>
              <a:cxnSpLocks/>
            </p:cNvCxnSpPr>
            <p:nvPr/>
          </p:nvCxnSpPr>
          <p:spPr>
            <a:xfrm flipH="1">
              <a:off x="10086975" y="4587672"/>
              <a:ext cx="586180"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76CE740-9555-524A-CA7B-B85E5C117D57}"/>
                </a:ext>
              </a:extLst>
            </p:cNvPr>
            <p:cNvCxnSpPr>
              <a:cxnSpLocks/>
              <a:stCxn id="101" idx="2"/>
            </p:cNvCxnSpPr>
            <p:nvPr/>
          </p:nvCxnSpPr>
          <p:spPr>
            <a:xfrm>
              <a:off x="9917290" y="4327332"/>
              <a:ext cx="175690" cy="26009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pic>
        <p:nvPicPr>
          <p:cNvPr id="85" name="グラフィックス 84">
            <a:extLst>
              <a:ext uri="{FF2B5EF4-FFF2-40B4-BE49-F238E27FC236}">
                <a16:creationId xmlns:a16="http://schemas.microsoft.com/office/drawing/2014/main" id="{F0313275-708E-D554-E0E4-BB2B02BDD400}"/>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36429" y="3147808"/>
            <a:ext cx="530959" cy="535786"/>
          </a:xfrm>
          <a:prstGeom prst="rect">
            <a:avLst/>
          </a:prstGeom>
          <a:effectLst>
            <a:outerShdw blurRad="317500" sx="102000" sy="102000" algn="ctr" rotWithShape="0">
              <a:schemeClr val="bg2"/>
            </a:outerShdw>
          </a:effectLst>
        </p:spPr>
      </p:pic>
      <p:pic>
        <p:nvPicPr>
          <p:cNvPr id="86" name="グラフィックス 85">
            <a:extLst>
              <a:ext uri="{FF2B5EF4-FFF2-40B4-BE49-F238E27FC236}">
                <a16:creationId xmlns:a16="http://schemas.microsoft.com/office/drawing/2014/main" id="{5E9CC37F-5C3F-6B53-7545-D7E965BA808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36429" y="3758960"/>
            <a:ext cx="535786" cy="535786"/>
          </a:xfrm>
          <a:prstGeom prst="rect">
            <a:avLst/>
          </a:prstGeom>
          <a:effectLst>
            <a:outerShdw blurRad="317500" sx="102000" sy="102000" algn="ctr" rotWithShape="0">
              <a:schemeClr val="bg2"/>
            </a:outerShdw>
          </a:effectLst>
        </p:spPr>
      </p:pic>
      <p:pic>
        <p:nvPicPr>
          <p:cNvPr id="87" name="グラフィックス 86">
            <a:extLst>
              <a:ext uri="{FF2B5EF4-FFF2-40B4-BE49-F238E27FC236}">
                <a16:creationId xmlns:a16="http://schemas.microsoft.com/office/drawing/2014/main" id="{A3D44FEF-996B-85C7-76A5-B97EBF736F1A}"/>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800035" y="3016210"/>
            <a:ext cx="681444" cy="679966"/>
          </a:xfrm>
          <a:prstGeom prst="rect">
            <a:avLst/>
          </a:prstGeom>
        </p:spPr>
      </p:pic>
      <p:pic>
        <p:nvPicPr>
          <p:cNvPr id="88" name="グラフィックス 87">
            <a:extLst>
              <a:ext uri="{FF2B5EF4-FFF2-40B4-BE49-F238E27FC236}">
                <a16:creationId xmlns:a16="http://schemas.microsoft.com/office/drawing/2014/main" id="{DCEF5DF4-CA3D-873A-4325-906A96151919}"/>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80097" y="3731844"/>
            <a:ext cx="676354" cy="679913"/>
          </a:xfrm>
          <a:prstGeom prst="rect">
            <a:avLst/>
          </a:prstGeom>
        </p:spPr>
      </p:pic>
      <p:pic>
        <p:nvPicPr>
          <p:cNvPr id="89" name="グラフィックス 88">
            <a:extLst>
              <a:ext uri="{FF2B5EF4-FFF2-40B4-BE49-F238E27FC236}">
                <a16:creationId xmlns:a16="http://schemas.microsoft.com/office/drawing/2014/main" id="{004BB698-831D-4B2F-D99E-4EB801DDD53D}"/>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274213" y="3116743"/>
            <a:ext cx="534794" cy="535646"/>
          </a:xfrm>
          <a:prstGeom prst="rect">
            <a:avLst/>
          </a:prstGeom>
          <a:effectLst>
            <a:outerShdw blurRad="317500" sx="102000" sy="102000" algn="ctr" rotWithShape="0">
              <a:schemeClr val="bg2"/>
            </a:outerShdw>
          </a:effectLst>
        </p:spPr>
      </p:pic>
      <p:pic>
        <p:nvPicPr>
          <p:cNvPr id="90" name="グラフィックス 89">
            <a:extLst>
              <a:ext uri="{FF2B5EF4-FFF2-40B4-BE49-F238E27FC236}">
                <a16:creationId xmlns:a16="http://schemas.microsoft.com/office/drawing/2014/main" id="{C3EEE22F-51C5-D20B-EFD5-CC3EDB82A6A2}"/>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084056" y="3116743"/>
            <a:ext cx="534794" cy="535646"/>
          </a:xfrm>
          <a:prstGeom prst="rect">
            <a:avLst/>
          </a:prstGeom>
          <a:effectLst>
            <a:outerShdw blurRad="317500" sx="102000" sy="102000" algn="ctr" rotWithShape="0">
              <a:schemeClr val="bg2"/>
            </a:outerShdw>
          </a:effectLst>
        </p:spPr>
      </p:pic>
      <p:pic>
        <p:nvPicPr>
          <p:cNvPr id="91" name="グラフィックス 90">
            <a:extLst>
              <a:ext uri="{FF2B5EF4-FFF2-40B4-BE49-F238E27FC236}">
                <a16:creationId xmlns:a16="http://schemas.microsoft.com/office/drawing/2014/main" id="{924188EB-2A0E-D5B8-DA0A-41E5EE1C2F0F}"/>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084056" y="3793992"/>
            <a:ext cx="534794" cy="535646"/>
          </a:xfrm>
          <a:prstGeom prst="rect">
            <a:avLst/>
          </a:prstGeom>
          <a:effectLst>
            <a:outerShdw blurRad="317500" sx="102000" sy="102000" algn="ctr" rotWithShape="0">
              <a:schemeClr val="bg2"/>
            </a:outerShdw>
          </a:effectLst>
        </p:spPr>
      </p:pic>
      <p:pic>
        <p:nvPicPr>
          <p:cNvPr id="92" name="グラフィックス 91">
            <a:extLst>
              <a:ext uri="{FF2B5EF4-FFF2-40B4-BE49-F238E27FC236}">
                <a16:creationId xmlns:a16="http://schemas.microsoft.com/office/drawing/2014/main" id="{0A852C48-2AAB-C486-CC8C-FDA798CE710E}"/>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172975" y="3113953"/>
            <a:ext cx="534794" cy="535646"/>
          </a:xfrm>
          <a:prstGeom prst="rect">
            <a:avLst/>
          </a:prstGeom>
          <a:effectLst>
            <a:outerShdw blurRad="317500" sx="102000" sy="102000" algn="ctr" rotWithShape="0">
              <a:schemeClr val="bg2"/>
            </a:outerShdw>
          </a:effectLst>
        </p:spPr>
      </p:pic>
      <p:pic>
        <p:nvPicPr>
          <p:cNvPr id="93" name="グラフィックス 92">
            <a:extLst>
              <a:ext uri="{FF2B5EF4-FFF2-40B4-BE49-F238E27FC236}">
                <a16:creationId xmlns:a16="http://schemas.microsoft.com/office/drawing/2014/main" id="{DBA30AFE-0539-2172-E1CE-9B64091C2420}"/>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972528" y="3113953"/>
            <a:ext cx="534794" cy="535646"/>
          </a:xfrm>
          <a:prstGeom prst="rect">
            <a:avLst/>
          </a:prstGeom>
          <a:effectLst>
            <a:outerShdw blurRad="317500" sx="102000" sy="102000" algn="ctr" rotWithShape="0">
              <a:schemeClr val="bg2"/>
            </a:outerShdw>
          </a:effectLst>
        </p:spPr>
      </p:pic>
      <p:pic>
        <p:nvPicPr>
          <p:cNvPr id="94" name="グラフィックス 93">
            <a:extLst>
              <a:ext uri="{FF2B5EF4-FFF2-40B4-BE49-F238E27FC236}">
                <a16:creationId xmlns:a16="http://schemas.microsoft.com/office/drawing/2014/main" id="{963375F5-4E65-D205-66DB-3C59F8D2D03C}"/>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868076" y="3113953"/>
            <a:ext cx="534794" cy="535646"/>
          </a:xfrm>
          <a:prstGeom prst="rect">
            <a:avLst/>
          </a:prstGeom>
          <a:effectLst>
            <a:outerShdw blurRad="317500" sx="102000" sy="102000" algn="ctr" rotWithShape="0">
              <a:schemeClr val="bg2"/>
            </a:outerShdw>
          </a:effectLst>
        </p:spPr>
      </p:pic>
      <p:pic>
        <p:nvPicPr>
          <p:cNvPr id="95" name="グラフィックス 94">
            <a:extLst>
              <a:ext uri="{FF2B5EF4-FFF2-40B4-BE49-F238E27FC236}">
                <a16:creationId xmlns:a16="http://schemas.microsoft.com/office/drawing/2014/main" id="{69B3BFF9-0A8C-1515-4811-A89AFDB1CEFC}"/>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972528" y="3791686"/>
            <a:ext cx="534794" cy="535646"/>
          </a:xfrm>
          <a:prstGeom prst="rect">
            <a:avLst/>
          </a:prstGeom>
          <a:effectLst>
            <a:outerShdw blurRad="317500" sx="102000" sy="102000" algn="ctr" rotWithShape="0">
              <a:schemeClr val="bg2"/>
            </a:outerShdw>
          </a:effectLst>
        </p:spPr>
      </p:pic>
      <p:pic>
        <p:nvPicPr>
          <p:cNvPr id="96" name="グラフィックス 95">
            <a:extLst>
              <a:ext uri="{FF2B5EF4-FFF2-40B4-BE49-F238E27FC236}">
                <a16:creationId xmlns:a16="http://schemas.microsoft.com/office/drawing/2014/main" id="{8CF7DB5B-4A21-847C-6C88-00D296563B85}"/>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861445" y="3791686"/>
            <a:ext cx="534794" cy="535646"/>
          </a:xfrm>
          <a:prstGeom prst="rect">
            <a:avLst/>
          </a:prstGeom>
          <a:effectLst>
            <a:outerShdw blurRad="317500" sx="102000" sy="102000" algn="ctr" rotWithShape="0">
              <a:schemeClr val="bg2"/>
            </a:outerShdw>
          </a:effectLst>
        </p:spPr>
      </p:pic>
      <p:pic>
        <p:nvPicPr>
          <p:cNvPr id="97" name="グラフィックス 96">
            <a:extLst>
              <a:ext uri="{FF2B5EF4-FFF2-40B4-BE49-F238E27FC236}">
                <a16:creationId xmlns:a16="http://schemas.microsoft.com/office/drawing/2014/main" id="{BC82E66D-7288-F42A-2A64-CD1BF5E2C02B}"/>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762231" y="3791686"/>
            <a:ext cx="534794" cy="535646"/>
          </a:xfrm>
          <a:prstGeom prst="rect">
            <a:avLst/>
          </a:prstGeom>
          <a:effectLst>
            <a:outerShdw blurRad="317500" sx="102000" sy="102000" algn="ctr" rotWithShape="0">
              <a:schemeClr val="bg2"/>
            </a:outerShdw>
          </a:effectLst>
        </p:spPr>
      </p:pic>
      <p:pic>
        <p:nvPicPr>
          <p:cNvPr id="101" name="グラフィックス 100">
            <a:extLst>
              <a:ext uri="{FF2B5EF4-FFF2-40B4-BE49-F238E27FC236}">
                <a16:creationId xmlns:a16="http://schemas.microsoft.com/office/drawing/2014/main" id="{3FDAF343-3CC2-2823-FDAE-E91922992519}"/>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649893" y="3791686"/>
            <a:ext cx="534794" cy="535646"/>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91629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85"/>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800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9000"/>
                            </p:stCondLst>
                            <p:childTnLst>
                              <p:par>
                                <p:cTn id="15" presetID="1" presetClass="entr" presetSubtype="0" fill="hold" nodeType="after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childTnLst>
                          </p:cTn>
                        </p:par>
                        <p:par>
                          <p:cTn id="17" fill="hold">
                            <p:stCondLst>
                              <p:cond delay="9000"/>
                            </p:stCondLst>
                            <p:childTnLst>
                              <p:par>
                                <p:cTn id="18" presetID="1" presetClass="entr" presetSubtype="0" fill="hold" nodeType="afterEffect">
                                  <p:stCondLst>
                                    <p:cond delay="50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9500"/>
                            </p:stCondLst>
                            <p:childTnLst>
                              <p:par>
                                <p:cTn id="21" presetID="1"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par>
                          <p:cTn id="23" fill="hold">
                            <p:stCondLst>
                              <p:cond delay="9500"/>
                            </p:stCondLst>
                            <p:childTnLst>
                              <p:par>
                                <p:cTn id="24" presetID="22" presetClass="entr" presetSubtype="8" fill="hold" grpId="0" nodeType="afterEffect">
                                  <p:stCondLst>
                                    <p:cond delay="250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p:stCondLst>
                              <p:cond delay="12500"/>
                            </p:stCondLst>
                            <p:childTnLst>
                              <p:par>
                                <p:cTn id="28" presetID="1" presetClass="entr" presetSubtype="0" fill="hold" nodeType="afterEffect">
                                  <p:stCondLst>
                                    <p:cond delay="500"/>
                                  </p:stCondLst>
                                  <p:childTnLst>
                                    <p:set>
                                      <p:cBhvr>
                                        <p:cTn id="29" dur="1" fill="hold">
                                          <p:stCondLst>
                                            <p:cond delay="0"/>
                                          </p:stCondLst>
                                        </p:cTn>
                                        <p:tgtEl>
                                          <p:spTgt spid="92"/>
                                        </p:tgtEl>
                                        <p:attrNameLst>
                                          <p:attrName>style.visibility</p:attrName>
                                        </p:attrNameLst>
                                      </p:cBhvr>
                                      <p:to>
                                        <p:strVal val="visible"/>
                                      </p:to>
                                    </p:set>
                                  </p:childTnLst>
                                </p:cTn>
                              </p:par>
                            </p:childTnLst>
                          </p:cTn>
                        </p:par>
                        <p:par>
                          <p:cTn id="30" fill="hold">
                            <p:stCondLst>
                              <p:cond delay="13000"/>
                            </p:stCondLst>
                            <p:childTnLst>
                              <p:par>
                                <p:cTn id="31" presetID="22" presetClass="entr" presetSubtype="2"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par>
                                <p:cTn id="34" presetID="2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par>
                          <p:cTn id="37" fill="hold">
                            <p:stCondLst>
                              <p:cond delay="13500"/>
                            </p:stCondLst>
                            <p:childTnLst>
                              <p:par>
                                <p:cTn id="38" presetID="1"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par>
                          <p:cTn id="40" fill="hold">
                            <p:stCondLst>
                              <p:cond delay="13500"/>
                            </p:stCondLst>
                            <p:childTnLst>
                              <p:par>
                                <p:cTn id="41" presetID="1" presetClass="entr" presetSubtype="0" fill="hold" nodeType="afterEffect">
                                  <p:stCondLst>
                                    <p:cond delay="2500"/>
                                  </p:stCondLst>
                                  <p:childTnLst>
                                    <p:set>
                                      <p:cBhvr>
                                        <p:cTn id="42" dur="1" fill="hold">
                                          <p:stCondLst>
                                            <p:cond delay="0"/>
                                          </p:stCondLst>
                                        </p:cTn>
                                        <p:tgtEl>
                                          <p:spTgt spid="88"/>
                                        </p:tgtEl>
                                        <p:attrNameLst>
                                          <p:attrName>style.visibility</p:attrName>
                                        </p:attrNameLst>
                                      </p:cBhvr>
                                      <p:to>
                                        <p:strVal val="visible"/>
                                      </p:to>
                                    </p:set>
                                  </p:childTnLst>
                                </p:cTn>
                              </p:par>
                            </p:childTnLst>
                          </p:cTn>
                        </p:par>
                        <p:par>
                          <p:cTn id="43" fill="hold">
                            <p:stCondLst>
                              <p:cond delay="16000"/>
                            </p:stCondLst>
                            <p:childTnLst>
                              <p:par>
                                <p:cTn id="44" presetID="22" presetClass="entr" presetSubtype="8" fill="hold" grpId="0" nodeType="afterEffect">
                                  <p:stCondLst>
                                    <p:cond delay="250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19000"/>
                            </p:stCondLst>
                            <p:childTnLst>
                              <p:par>
                                <p:cTn id="48" presetID="1" presetClass="entr" presetSubtype="0" fill="hold" nodeType="afterEffect">
                                  <p:stCondLst>
                                    <p:cond delay="500"/>
                                  </p:stCondLst>
                                  <p:childTnLst>
                                    <p:set>
                                      <p:cBhvr>
                                        <p:cTn id="49" dur="1" fill="hold">
                                          <p:stCondLst>
                                            <p:cond delay="0"/>
                                          </p:stCondLst>
                                        </p:cTn>
                                        <p:tgtEl>
                                          <p:spTgt spid="90"/>
                                        </p:tgtEl>
                                        <p:attrNameLst>
                                          <p:attrName>style.visibility</p:attrName>
                                        </p:attrNameLst>
                                      </p:cBhvr>
                                      <p:to>
                                        <p:strVal val="visible"/>
                                      </p:to>
                                    </p:set>
                                  </p:childTnLst>
                                </p:cTn>
                              </p:par>
                            </p:childTnLst>
                          </p:cTn>
                        </p:par>
                        <p:par>
                          <p:cTn id="50" fill="hold">
                            <p:stCondLst>
                              <p:cond delay="19500"/>
                            </p:stCondLst>
                            <p:childTnLst>
                              <p:par>
                                <p:cTn id="51" presetID="1" presetClass="entr" presetSubtype="0" fill="hold" nodeType="after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childTnLst>
                          </p:cTn>
                        </p:par>
                        <p:par>
                          <p:cTn id="53" fill="hold">
                            <p:stCondLst>
                              <p:cond delay="19500"/>
                            </p:stCondLst>
                            <p:childTnLst>
                              <p:par>
                                <p:cTn id="54" presetID="22" presetClass="entr" presetSubtype="8"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childTnLst>
                          </p:cTn>
                        </p:par>
                        <p:par>
                          <p:cTn id="60" fill="hold">
                            <p:stCondLst>
                              <p:cond delay="20000"/>
                            </p:stCondLst>
                            <p:childTnLst>
                              <p:par>
                                <p:cTn id="61" presetID="1" presetClass="entr" presetSubtype="0" fill="hold" nodeType="after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childTnLst>
                          </p:cTn>
                        </p:par>
                        <p:par>
                          <p:cTn id="63" fill="hold">
                            <p:stCondLst>
                              <p:cond delay="20000"/>
                            </p:stCondLst>
                            <p:childTnLst>
                              <p:par>
                                <p:cTn id="64" presetID="1" presetClass="entr" presetSubtype="0" fill="hold" nodeType="afterEffect">
                                  <p:stCondLst>
                                    <p:cond delay="0"/>
                                  </p:stCondLst>
                                  <p:childTnLst>
                                    <p:set>
                                      <p:cBhvr>
                                        <p:cTn id="65" dur="1" fill="hold">
                                          <p:stCondLst>
                                            <p:cond delay="0"/>
                                          </p:stCondLst>
                                        </p:cTn>
                                        <p:tgtEl>
                                          <p:spTgt spid="95"/>
                                        </p:tgtEl>
                                        <p:attrNameLst>
                                          <p:attrName>style.visibility</p:attrName>
                                        </p:attrNameLst>
                                      </p:cBhvr>
                                      <p:to>
                                        <p:strVal val="visible"/>
                                      </p:to>
                                    </p:set>
                                  </p:childTnLst>
                                </p:cTn>
                              </p:par>
                            </p:childTnLst>
                          </p:cTn>
                        </p:par>
                        <p:par>
                          <p:cTn id="66" fill="hold">
                            <p:stCondLst>
                              <p:cond delay="20000"/>
                            </p:stCondLst>
                            <p:childTnLst>
                              <p:par>
                                <p:cTn id="67" presetID="22" presetClass="entr" presetSubtype="2"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right)">
                                      <p:cBhvr>
                                        <p:cTn id="69" dur="500"/>
                                        <p:tgtEl>
                                          <p:spTgt spid="25"/>
                                        </p:tgtEl>
                                      </p:cBhvr>
                                    </p:animEffect>
                                  </p:childTnLst>
                                </p:cTn>
                              </p:par>
                              <p:par>
                                <p:cTn id="70" presetID="22" presetClass="entr" presetSubtype="8"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par>
                                <p:cTn id="73" presetID="22" presetClass="entr" presetSubtype="2"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right)">
                                      <p:cBhvr>
                                        <p:cTn id="75" dur="500"/>
                                        <p:tgtEl>
                                          <p:spTgt spid="37"/>
                                        </p:tgtEl>
                                      </p:cBhvr>
                                    </p:animEffect>
                                  </p:childTnLst>
                                </p:cTn>
                              </p:par>
                              <p:par>
                                <p:cTn id="76" presetID="22" presetClass="entr" presetSubtype="8"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left)">
                                      <p:cBhvr>
                                        <p:cTn id="78" dur="500"/>
                                        <p:tgtEl>
                                          <p:spTgt spid="42"/>
                                        </p:tgtEl>
                                      </p:cBhvr>
                                    </p:animEffect>
                                  </p:childTnLst>
                                </p:cTn>
                              </p:par>
                            </p:childTnLst>
                          </p:cTn>
                        </p:par>
                        <p:par>
                          <p:cTn id="79" fill="hold">
                            <p:stCondLst>
                              <p:cond delay="20500"/>
                            </p:stCondLst>
                            <p:childTnLst>
                              <p:par>
                                <p:cTn id="80" presetID="1" presetClass="entr" presetSubtype="0"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childTnLst>
                                </p:cTn>
                              </p:par>
                              <p:par>
                                <p:cTn id="84" presetID="22" presetClass="entr" presetSubtype="8"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wipe(left)">
                                      <p:cBhvr>
                                        <p:cTn id="86" dur="500"/>
                                        <p:tgtEl>
                                          <p:spTgt spid="15"/>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wipe(left)">
                                      <p:cBhvr>
                                        <p:cTn id="89" dur="500"/>
                                        <p:tgtEl>
                                          <p:spTgt spid="17"/>
                                        </p:tgtEl>
                                      </p:cBhvr>
                                    </p:animEffect>
                                  </p:childTnLst>
                                </p:cTn>
                              </p:par>
                            </p:childTnLst>
                          </p:cTn>
                        </p:par>
                        <p:par>
                          <p:cTn id="90" fill="hold">
                            <p:stCondLst>
                              <p:cond delay="21000"/>
                            </p:stCondLst>
                            <p:childTnLst>
                              <p:par>
                                <p:cTn id="91" presetID="1" presetClass="entr" presetSubtype="0" fill="hold" nodeType="after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childTnLst>
                          </p:cTn>
                        </p:par>
                        <p:par>
                          <p:cTn id="93" fill="hold">
                            <p:stCondLst>
                              <p:cond delay="21000"/>
                            </p:stCondLst>
                            <p:childTnLst>
                              <p:par>
                                <p:cTn id="94" presetID="1" presetClass="entr" presetSubtype="0" fill="hold" nodeType="afterEffect">
                                  <p:stCondLst>
                                    <p:cond delay="0"/>
                                  </p:stCondLst>
                                  <p:childTnLst>
                                    <p:set>
                                      <p:cBhvr>
                                        <p:cTn id="95" dur="1" fill="hold">
                                          <p:stCondLst>
                                            <p:cond delay="0"/>
                                          </p:stCondLst>
                                        </p:cTn>
                                        <p:tgtEl>
                                          <p:spTgt spid="96"/>
                                        </p:tgtEl>
                                        <p:attrNameLst>
                                          <p:attrName>style.visibility</p:attrName>
                                        </p:attrNameLst>
                                      </p:cBhvr>
                                      <p:to>
                                        <p:strVal val="visible"/>
                                      </p:to>
                                    </p:set>
                                  </p:childTnLst>
                                </p:cTn>
                              </p:par>
                            </p:childTnLst>
                          </p:cTn>
                        </p:par>
                        <p:par>
                          <p:cTn id="96" fill="hold">
                            <p:stCondLst>
                              <p:cond delay="21000"/>
                            </p:stCondLst>
                            <p:childTnLst>
                              <p:par>
                                <p:cTn id="97" presetID="22" presetClass="entr" presetSubtype="8"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wipe(left)">
                                      <p:cBhvr>
                                        <p:cTn id="99" dur="500"/>
                                        <p:tgtEl>
                                          <p:spTgt spid="27"/>
                                        </p:tgtEl>
                                      </p:cBhvr>
                                    </p:animEffect>
                                  </p:childTnLst>
                                </p:cTn>
                              </p:par>
                              <p:par>
                                <p:cTn id="100" presetID="22" presetClass="entr" presetSubtype="2"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wipe(right)">
                                      <p:cBhvr>
                                        <p:cTn id="102" dur="500"/>
                                        <p:tgtEl>
                                          <p:spTgt spid="35"/>
                                        </p:tgtEl>
                                      </p:cBhvr>
                                    </p:animEffect>
                                  </p:childTnLst>
                                </p:cTn>
                              </p:par>
                              <p:par>
                                <p:cTn id="103" presetID="22" presetClass="entr" presetSubtype="2" fill="hold" nodeType="with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right)">
                                      <p:cBhvr>
                                        <p:cTn id="105" dur="500"/>
                                        <p:tgtEl>
                                          <p:spTgt spid="29"/>
                                        </p:tgtEl>
                                      </p:cBhvr>
                                    </p:animEffect>
                                  </p:childTnLst>
                                </p:cTn>
                              </p:par>
                              <p:par>
                                <p:cTn id="106" presetID="22" presetClass="entr" presetSubtype="8"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wipe(left)">
                                      <p:cBhvr>
                                        <p:cTn id="108" dur="500"/>
                                        <p:tgtEl>
                                          <p:spTgt spid="51"/>
                                        </p:tgtEl>
                                      </p:cBhvr>
                                    </p:animEffect>
                                  </p:childTnLst>
                                </p:cTn>
                              </p:par>
                            </p:childTnLst>
                          </p:cTn>
                        </p:par>
                        <p:par>
                          <p:cTn id="109" fill="hold">
                            <p:stCondLst>
                              <p:cond delay="21500"/>
                            </p:stCondLst>
                            <p:childTnLst>
                              <p:par>
                                <p:cTn id="110" presetID="1" presetClass="entr" presetSubtype="0"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childTnLst>
                                </p:cTn>
                              </p:par>
                            </p:childTnLst>
                          </p:cTn>
                        </p:par>
                        <p:par>
                          <p:cTn id="112" fill="hold">
                            <p:stCondLst>
                              <p:cond delay="21500"/>
                            </p:stCondLst>
                            <p:childTnLst>
                              <p:par>
                                <p:cTn id="113" presetID="1" presetClass="entr" presetSubtype="0"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childTnLst>
                          </p:cTn>
                        </p:par>
                        <p:par>
                          <p:cTn id="115" fill="hold">
                            <p:stCondLst>
                              <p:cond delay="21500"/>
                            </p:stCondLst>
                            <p:childTnLst>
                              <p:par>
                                <p:cTn id="116" presetID="22" presetClass="entr" presetSubtype="8" fill="hold" grpId="0" nodeType="after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wipe(left)">
                                      <p:cBhvr>
                                        <p:cTn id="118" dur="500"/>
                                        <p:tgtEl>
                                          <p:spTgt spid="18"/>
                                        </p:tgtEl>
                                      </p:cBhvr>
                                    </p:animEffect>
                                  </p:childTnLst>
                                </p:cTn>
                              </p:par>
                            </p:childTnLst>
                          </p:cTn>
                        </p:par>
                        <p:par>
                          <p:cTn id="119" fill="hold">
                            <p:stCondLst>
                              <p:cond delay="22000"/>
                            </p:stCondLst>
                            <p:childTnLst>
                              <p:par>
                                <p:cTn id="120" presetID="1" presetClass="entr" presetSubtype="0" fill="hold" nodeType="afterEffect">
                                  <p:stCondLst>
                                    <p:cond delay="0"/>
                                  </p:stCondLst>
                                  <p:childTnLst>
                                    <p:set>
                                      <p:cBhvr>
                                        <p:cTn id="121" dur="1" fill="hold">
                                          <p:stCondLst>
                                            <p:cond delay="0"/>
                                          </p:stCondLst>
                                        </p:cTn>
                                        <p:tgtEl>
                                          <p:spTgt spid="97"/>
                                        </p:tgtEl>
                                        <p:attrNameLst>
                                          <p:attrName>style.visibility</p:attrName>
                                        </p:attrNameLst>
                                      </p:cBhvr>
                                      <p:to>
                                        <p:strVal val="visible"/>
                                      </p:to>
                                    </p:set>
                                  </p:childTnLst>
                                </p:cTn>
                              </p:par>
                            </p:childTnLst>
                          </p:cTn>
                        </p:par>
                        <p:par>
                          <p:cTn id="122" fill="hold">
                            <p:stCondLst>
                              <p:cond delay="22000"/>
                            </p:stCondLst>
                            <p:childTnLst>
                              <p:par>
                                <p:cTn id="123" presetID="22" presetClass="entr" presetSubtype="8" fill="hold" nodeType="afterEffect">
                                  <p:stCondLst>
                                    <p:cond delay="0"/>
                                  </p:stCondLst>
                                  <p:childTnLst>
                                    <p:set>
                                      <p:cBhvr>
                                        <p:cTn id="124" dur="1" fill="hold">
                                          <p:stCondLst>
                                            <p:cond delay="0"/>
                                          </p:stCondLst>
                                        </p:cTn>
                                        <p:tgtEl>
                                          <p:spTgt spid="30"/>
                                        </p:tgtEl>
                                        <p:attrNameLst>
                                          <p:attrName>style.visibility</p:attrName>
                                        </p:attrNameLst>
                                      </p:cBhvr>
                                      <p:to>
                                        <p:strVal val="visible"/>
                                      </p:to>
                                    </p:set>
                                    <p:animEffect transition="in" filter="wipe(left)">
                                      <p:cBhvr>
                                        <p:cTn id="125" dur="500"/>
                                        <p:tgtEl>
                                          <p:spTgt spid="30"/>
                                        </p:tgtEl>
                                      </p:cBhvr>
                                    </p:animEffect>
                                  </p:childTnLst>
                                </p:cTn>
                              </p:par>
                              <p:par>
                                <p:cTn id="126" presetID="22" presetClass="entr" presetSubtype="2" fill="hold" nodeType="withEffect">
                                  <p:stCondLst>
                                    <p:cond delay="0"/>
                                  </p:stCondLst>
                                  <p:childTnLst>
                                    <p:set>
                                      <p:cBhvr>
                                        <p:cTn id="127" dur="1" fill="hold">
                                          <p:stCondLst>
                                            <p:cond delay="0"/>
                                          </p:stCondLst>
                                        </p:cTn>
                                        <p:tgtEl>
                                          <p:spTgt spid="53"/>
                                        </p:tgtEl>
                                        <p:attrNameLst>
                                          <p:attrName>style.visibility</p:attrName>
                                        </p:attrNameLst>
                                      </p:cBhvr>
                                      <p:to>
                                        <p:strVal val="visible"/>
                                      </p:to>
                                    </p:set>
                                    <p:animEffect transition="in" filter="wipe(right)">
                                      <p:cBhvr>
                                        <p:cTn id="128" dur="500"/>
                                        <p:tgtEl>
                                          <p:spTgt spid="53"/>
                                        </p:tgtEl>
                                      </p:cBhvr>
                                    </p:animEffect>
                                  </p:childTnLst>
                                </p:cTn>
                              </p:par>
                              <p:par>
                                <p:cTn id="129" presetID="1" presetClass="entr" presetSubtype="0" fill="hold" grpId="0" nodeType="withEffect">
                                  <p:stCondLst>
                                    <p:cond delay="0"/>
                                  </p:stCondLst>
                                  <p:childTnLst>
                                    <p:set>
                                      <p:cBhvr>
                                        <p:cTn id="130" dur="1" fill="hold">
                                          <p:stCondLst>
                                            <p:cond delay="0"/>
                                          </p:stCondLst>
                                        </p:cTn>
                                        <p:tgtEl>
                                          <p:spTgt spid="54"/>
                                        </p:tgtEl>
                                        <p:attrNameLst>
                                          <p:attrName>style.visibility</p:attrName>
                                        </p:attrNameLst>
                                      </p:cBhvr>
                                      <p:to>
                                        <p:strVal val="visible"/>
                                      </p:to>
                                    </p:set>
                                  </p:childTnLst>
                                </p:cTn>
                              </p:par>
                            </p:childTnLst>
                          </p:cTn>
                        </p:par>
                        <p:par>
                          <p:cTn id="131" fill="hold">
                            <p:stCondLst>
                              <p:cond delay="22500"/>
                            </p:stCondLst>
                            <p:childTnLst>
                              <p:par>
                                <p:cTn id="132" presetID="22" presetClass="entr" presetSubtype="8" fill="hold" grpId="0" nodeType="afterEffect">
                                  <p:stCondLst>
                                    <p:cond delay="0"/>
                                  </p:stCondLst>
                                  <p:childTnLst>
                                    <p:set>
                                      <p:cBhvr>
                                        <p:cTn id="133" dur="1" fill="hold">
                                          <p:stCondLst>
                                            <p:cond delay="0"/>
                                          </p:stCondLst>
                                        </p:cTn>
                                        <p:tgtEl>
                                          <p:spTgt spid="19"/>
                                        </p:tgtEl>
                                        <p:attrNameLst>
                                          <p:attrName>style.visibility</p:attrName>
                                        </p:attrNameLst>
                                      </p:cBhvr>
                                      <p:to>
                                        <p:strVal val="visible"/>
                                      </p:to>
                                    </p:set>
                                    <p:animEffect transition="in" filter="wipe(left)">
                                      <p:cBhvr>
                                        <p:cTn id="134" dur="500"/>
                                        <p:tgtEl>
                                          <p:spTgt spid="19"/>
                                        </p:tgtEl>
                                      </p:cBhvr>
                                    </p:animEffect>
                                  </p:childTnLst>
                                </p:cTn>
                              </p:par>
                            </p:childTnLst>
                          </p:cTn>
                        </p:par>
                        <p:par>
                          <p:cTn id="135" fill="hold">
                            <p:stCondLst>
                              <p:cond delay="23000"/>
                            </p:stCondLst>
                            <p:childTnLst>
                              <p:par>
                                <p:cTn id="136" presetID="1" presetClass="entr" presetSubtype="0" fill="hold" nodeType="afterEffect">
                                  <p:stCondLst>
                                    <p:cond delay="0"/>
                                  </p:stCondLst>
                                  <p:childTnLst>
                                    <p:set>
                                      <p:cBhvr>
                                        <p:cTn id="137" dur="1" fill="hold">
                                          <p:stCondLst>
                                            <p:cond delay="0"/>
                                          </p:stCondLst>
                                        </p:cTn>
                                        <p:tgtEl>
                                          <p:spTgt spid="101"/>
                                        </p:tgtEl>
                                        <p:attrNameLst>
                                          <p:attrName>style.visibility</p:attrName>
                                        </p:attrNameLst>
                                      </p:cBhvr>
                                      <p:to>
                                        <p:strVal val="visible"/>
                                      </p:to>
                                    </p:set>
                                  </p:childTnLst>
                                </p:cTn>
                              </p:par>
                            </p:childTnLst>
                          </p:cTn>
                        </p:par>
                        <p:par>
                          <p:cTn id="138" fill="hold">
                            <p:stCondLst>
                              <p:cond delay="23000"/>
                            </p:stCondLst>
                            <p:childTnLst>
                              <p:par>
                                <p:cTn id="139" presetID="22" presetClass="entr" presetSubtype="8" fill="hold" nodeType="after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wipe(left)">
                                      <p:cBhvr>
                                        <p:cTn id="141" dur="500"/>
                                        <p:tgtEl>
                                          <p:spTgt spid="31"/>
                                        </p:tgtEl>
                                      </p:cBhvr>
                                    </p:animEffect>
                                  </p:childTnLst>
                                </p:cTn>
                              </p:par>
                              <p:par>
                                <p:cTn id="142" presetID="22" presetClass="entr" presetSubtype="2" fill="hold"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wipe(right)">
                                      <p:cBhvr>
                                        <p:cTn id="144" dur="500"/>
                                        <p:tgtEl>
                                          <p:spTgt spid="57"/>
                                        </p:tgtEl>
                                      </p:cBhvr>
                                    </p:animEffect>
                                  </p:childTnLst>
                                </p:cTn>
                              </p:par>
                              <p:par>
                                <p:cTn id="145" presetID="1" presetClass="entr" presetSubtype="0" fill="hold" grpId="0" nodeType="withEffect">
                                  <p:stCondLst>
                                    <p:cond delay="0"/>
                                  </p:stCondLst>
                                  <p:childTnLst>
                                    <p:set>
                                      <p:cBhvr>
                                        <p:cTn id="1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animBg="1"/>
      <p:bldP spid="15" grpId="0" animBg="1"/>
      <p:bldP spid="16" grpId="0" animBg="1"/>
      <p:bldP spid="17" grpId="0" animBg="1"/>
      <p:bldP spid="18" grpId="0" animBg="1"/>
      <p:bldP spid="19" grpId="0" animBg="1"/>
      <p:bldP spid="21" grpId="0" animBg="1"/>
      <p:bldP spid="26" grpId="0" animBg="1"/>
      <p:bldP spid="36" grpId="0" animBg="1"/>
      <p:bldP spid="41" grpId="0" animBg="1"/>
      <p:bldP spid="50" grpId="0" animBg="1"/>
      <p:bldP spid="54" grpId="0" animBg="1"/>
      <p:bldP spid="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50339DBA-0E19-55E8-EB55-4D20E09614A9}"/>
              </a:ext>
            </a:extLst>
          </p:cNvPr>
          <p:cNvSpPr/>
          <p:nvPr/>
        </p:nvSpPr>
        <p:spPr>
          <a:xfrm>
            <a:off x="4174565" y="90152"/>
            <a:ext cx="1859990" cy="3219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7" name="正方形/長方形 6">
            <a:extLst>
              <a:ext uri="{FF2B5EF4-FFF2-40B4-BE49-F238E27FC236}">
                <a16:creationId xmlns:a16="http://schemas.microsoft.com/office/drawing/2014/main" id="{D7A84F12-162E-D363-E7CB-D69BEE0F117E}"/>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方法</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Method</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23</a:t>
            </a:fld>
            <a:endParaRPr kumimoji="1" lang="ja-JP" altLang="en-US"/>
          </a:p>
        </p:txBody>
      </p:sp>
      <p:sp>
        <p:nvSpPr>
          <p:cNvPr id="11" name="正方形/長方形 10">
            <a:extLst>
              <a:ext uri="{FF2B5EF4-FFF2-40B4-BE49-F238E27FC236}">
                <a16:creationId xmlns:a16="http://schemas.microsoft.com/office/drawing/2014/main" id="{CB98FAB7-A911-0377-8EEB-A4F03E475123}"/>
              </a:ext>
            </a:extLst>
          </p:cNvPr>
          <p:cNvSpPr/>
          <p:nvPr/>
        </p:nvSpPr>
        <p:spPr>
          <a:xfrm>
            <a:off x="585398" y="1541426"/>
            <a:ext cx="5365840" cy="92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152000" tIns="72000" rIns="144000" bIns="72000" rtlCol="0" anchor="ctr" anchorCtr="0"/>
          <a:lstStyle/>
          <a:p>
            <a:pPr marL="0" lvl="1" indent="0">
              <a:lnSpc>
                <a:spcPct val="130000"/>
              </a:lnSpc>
              <a:buNone/>
            </a:pPr>
            <a:r>
              <a:rPr lang="ja-JP" altLang="en-US" sz="1600" b="1">
                <a:solidFill>
                  <a:schemeClr val="tx1"/>
                </a:solidFill>
                <a:latin typeface="Yu Gothic" panose="020B0400000000000000" pitchFamily="34" charset="-128"/>
                <a:ea typeface="Yu Gothic" panose="020B0400000000000000" pitchFamily="34" charset="-128"/>
                <a:cs typeface="Segoe UI" panose="020B0502040204020203" pitchFamily="34" charset="0"/>
              </a:rPr>
              <a:t>テスト開発</a:t>
            </a:r>
            <a:endParaRPr lang="en-US" altLang="ja-JP" sz="1600"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本研究で使用するアトリビュートと問題項目を作成し，</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その手続きについて考察する。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12" name="グラフィックス 11">
            <a:extLst>
              <a:ext uri="{FF2B5EF4-FFF2-40B4-BE49-F238E27FC236}">
                <a16:creationId xmlns:a16="http://schemas.microsoft.com/office/drawing/2014/main" id="{4D075F0C-828B-B410-D8F5-0438BB0C99F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5399" y="1541426"/>
            <a:ext cx="932659" cy="932659"/>
          </a:xfrm>
          <a:prstGeom prst="rect">
            <a:avLst/>
          </a:prstGeom>
          <a:effectLst>
            <a:outerShdw blurRad="317500" sx="102000" sy="102000" algn="ctr" rotWithShape="0">
              <a:schemeClr val="bg2"/>
            </a:outerShdw>
          </a:effectLst>
        </p:spPr>
      </p:pic>
      <p:sp>
        <p:nvSpPr>
          <p:cNvPr id="13" name="正方形/長方形 12">
            <a:extLst>
              <a:ext uri="{FF2B5EF4-FFF2-40B4-BE49-F238E27FC236}">
                <a16:creationId xmlns:a16="http://schemas.microsoft.com/office/drawing/2014/main" id="{9EAAA05E-5150-D9CB-1B93-D50173E018ED}"/>
              </a:ext>
            </a:extLst>
          </p:cNvPr>
          <p:cNvSpPr/>
          <p:nvPr/>
        </p:nvSpPr>
        <p:spPr>
          <a:xfrm>
            <a:off x="585398"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目　的</a:t>
            </a:r>
          </a:p>
        </p:txBody>
      </p:sp>
      <p:sp>
        <p:nvSpPr>
          <p:cNvPr id="18" name="正方形/長方形 17">
            <a:extLst>
              <a:ext uri="{FF2B5EF4-FFF2-40B4-BE49-F238E27FC236}">
                <a16:creationId xmlns:a16="http://schemas.microsoft.com/office/drawing/2014/main" id="{FD50D921-A008-ABDB-ABEC-8190368D04C9}"/>
              </a:ext>
            </a:extLst>
          </p:cNvPr>
          <p:cNvSpPr/>
          <p:nvPr/>
        </p:nvSpPr>
        <p:spPr>
          <a:xfrm>
            <a:off x="6240764"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200" b="1">
                <a:solidFill>
                  <a:schemeClr val="accent2"/>
                </a:solidFill>
                <a:latin typeface="Yu Gothic" panose="020B0400000000000000" pitchFamily="34" charset="-128"/>
                <a:ea typeface="Yu Gothic" panose="020B0400000000000000" pitchFamily="34" charset="-128"/>
              </a:rPr>
              <a:t>方　法</a:t>
            </a:r>
            <a:endParaRPr kumimoji="1" lang="ja-JP" altLang="en-US" sz="1200" b="1">
              <a:solidFill>
                <a:schemeClr val="accent2"/>
              </a:solidFill>
              <a:latin typeface="Yu Gothic" panose="020B0400000000000000" pitchFamily="34" charset="-128"/>
              <a:ea typeface="Yu Gothic" panose="020B0400000000000000" pitchFamily="34" charset="-128"/>
            </a:endParaRPr>
          </a:p>
        </p:txBody>
      </p:sp>
      <p:sp>
        <p:nvSpPr>
          <p:cNvPr id="19" name="正方形/長方形 18">
            <a:extLst>
              <a:ext uri="{FF2B5EF4-FFF2-40B4-BE49-F238E27FC236}">
                <a16:creationId xmlns:a16="http://schemas.microsoft.com/office/drawing/2014/main" id="{E4B1E957-4F13-1D23-7137-3193A1A0945C}"/>
              </a:ext>
            </a:extLst>
          </p:cNvPr>
          <p:cNvSpPr/>
          <p:nvPr/>
        </p:nvSpPr>
        <p:spPr>
          <a:xfrm>
            <a:off x="6244576"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文献調査</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1" name="正方形/長方形 20">
            <a:extLst>
              <a:ext uri="{FF2B5EF4-FFF2-40B4-BE49-F238E27FC236}">
                <a16:creationId xmlns:a16="http://schemas.microsoft.com/office/drawing/2014/main" id="{5D541FBF-AF0A-156F-9121-9E4D673E66CE}"/>
              </a:ext>
            </a:extLst>
          </p:cNvPr>
          <p:cNvSpPr/>
          <p:nvPr/>
        </p:nvSpPr>
        <p:spPr>
          <a:xfrm>
            <a:off x="8021247" y="1539559"/>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専門家等との協議</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4" name="角丸四角形 23">
            <a:extLst>
              <a:ext uri="{FF2B5EF4-FFF2-40B4-BE49-F238E27FC236}">
                <a16:creationId xmlns:a16="http://schemas.microsoft.com/office/drawing/2014/main" id="{E70DFAF7-234B-E6AE-300D-583F0E0C8A9F}"/>
              </a:ext>
            </a:extLst>
          </p:cNvPr>
          <p:cNvSpPr/>
          <p:nvPr/>
        </p:nvSpPr>
        <p:spPr>
          <a:xfrm>
            <a:off x="1524992" y="2944098"/>
            <a:ext cx="8875732" cy="1539663"/>
          </a:xfrm>
          <a:prstGeom prst="roundRect">
            <a:avLst>
              <a:gd name="adj" fmla="val 263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FB9FF44F-161E-77B4-DEFC-43434F34A142}"/>
              </a:ext>
            </a:extLst>
          </p:cNvPr>
          <p:cNvSpPr/>
          <p:nvPr/>
        </p:nvSpPr>
        <p:spPr>
          <a:xfrm>
            <a:off x="1662271" y="3076838"/>
            <a:ext cx="679965" cy="1292737"/>
          </a:xfrm>
          <a:prstGeom prst="roundRect">
            <a:avLst>
              <a:gd name="adj" fmla="val 53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9442A978-9479-D205-4901-AFD578D9BFD3}"/>
              </a:ext>
            </a:extLst>
          </p:cNvPr>
          <p:cNvSpPr/>
          <p:nvPr/>
        </p:nvSpPr>
        <p:spPr>
          <a:xfrm>
            <a:off x="3595660" y="3075517"/>
            <a:ext cx="4886338" cy="611611"/>
          </a:xfrm>
          <a:prstGeom prst="roundRect">
            <a:avLst>
              <a:gd name="adj" fmla="val 53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C6FD611C-47A5-DE00-4F3C-048589777835}"/>
              </a:ext>
            </a:extLst>
          </p:cNvPr>
          <p:cNvSpPr/>
          <p:nvPr/>
        </p:nvSpPr>
        <p:spPr>
          <a:xfrm>
            <a:off x="6016804" y="3758955"/>
            <a:ext cx="4237485" cy="611611"/>
          </a:xfrm>
          <a:prstGeom prst="roundRect">
            <a:avLst>
              <a:gd name="adj" fmla="val 53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直角三角形 27">
            <a:extLst>
              <a:ext uri="{FF2B5EF4-FFF2-40B4-BE49-F238E27FC236}">
                <a16:creationId xmlns:a16="http://schemas.microsoft.com/office/drawing/2014/main" id="{E2F67FB4-87C8-0C74-DBB6-3DD7E81E41AF}"/>
              </a:ext>
            </a:extLst>
          </p:cNvPr>
          <p:cNvSpPr/>
          <p:nvPr/>
        </p:nvSpPr>
        <p:spPr>
          <a:xfrm rot="-8100000">
            <a:off x="2488197" y="3694025"/>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ED833BE1-B961-4183-DC7E-172E582E2D4C}"/>
              </a:ext>
            </a:extLst>
          </p:cNvPr>
          <p:cNvGrpSpPr/>
          <p:nvPr/>
        </p:nvGrpSpPr>
        <p:grpSpPr>
          <a:xfrm>
            <a:off x="3568527" y="3020033"/>
            <a:ext cx="729211" cy="729211"/>
            <a:chOff x="3747372" y="2861509"/>
            <a:chExt cx="729211" cy="729211"/>
          </a:xfrm>
          <a:effectLst>
            <a:outerShdw blurRad="317500" sx="102000" sy="102000" algn="ctr" rotWithShape="0">
              <a:schemeClr val="bg2"/>
            </a:outerShdw>
          </a:effectLst>
        </p:grpSpPr>
        <p:sp>
          <p:nvSpPr>
            <p:cNvPr id="30" name="円/楕円 29">
              <a:extLst>
                <a:ext uri="{FF2B5EF4-FFF2-40B4-BE49-F238E27FC236}">
                  <a16:creationId xmlns:a16="http://schemas.microsoft.com/office/drawing/2014/main" id="{5F27DB6E-551C-13A6-0687-1BC7CB098041}"/>
                </a:ext>
              </a:extLst>
            </p:cNvPr>
            <p:cNvSpPr/>
            <p:nvPr/>
          </p:nvSpPr>
          <p:spPr>
            <a:xfrm>
              <a:off x="3844082" y="2958219"/>
              <a:ext cx="535791" cy="535791"/>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DF9F1B09-0F28-EE2A-BB20-280354DEC3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47372" y="2861509"/>
              <a:ext cx="729211" cy="729211"/>
            </a:xfrm>
            <a:prstGeom prst="rect">
              <a:avLst/>
            </a:prstGeom>
          </p:spPr>
        </p:pic>
      </p:grpSp>
      <p:sp>
        <p:nvSpPr>
          <p:cNvPr id="32" name="直角三角形 31">
            <a:extLst>
              <a:ext uri="{FF2B5EF4-FFF2-40B4-BE49-F238E27FC236}">
                <a16:creationId xmlns:a16="http://schemas.microsoft.com/office/drawing/2014/main" id="{92DBA714-6101-DBF3-1A9D-E97B00764385}"/>
              </a:ext>
            </a:extLst>
          </p:cNvPr>
          <p:cNvSpPr/>
          <p:nvPr/>
        </p:nvSpPr>
        <p:spPr>
          <a:xfrm rot="-8100000">
            <a:off x="4870553"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a:extLst>
              <a:ext uri="{FF2B5EF4-FFF2-40B4-BE49-F238E27FC236}">
                <a16:creationId xmlns:a16="http://schemas.microsoft.com/office/drawing/2014/main" id="{8568D4D2-D072-5B15-0FA2-A5EF03169FF1}"/>
              </a:ext>
            </a:extLst>
          </p:cNvPr>
          <p:cNvSpPr/>
          <p:nvPr/>
        </p:nvSpPr>
        <p:spPr>
          <a:xfrm rot="-8100000">
            <a:off x="6669075"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a:extLst>
              <a:ext uri="{FF2B5EF4-FFF2-40B4-BE49-F238E27FC236}">
                <a16:creationId xmlns:a16="http://schemas.microsoft.com/office/drawing/2014/main" id="{CF1FE980-F8E4-6901-37A3-B90B1676F5E5}"/>
              </a:ext>
            </a:extLst>
          </p:cNvPr>
          <p:cNvSpPr/>
          <p:nvPr/>
        </p:nvSpPr>
        <p:spPr>
          <a:xfrm rot="-8100000">
            <a:off x="5778898"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角三角形 34">
            <a:extLst>
              <a:ext uri="{FF2B5EF4-FFF2-40B4-BE49-F238E27FC236}">
                <a16:creationId xmlns:a16="http://schemas.microsoft.com/office/drawing/2014/main" id="{5006871B-6D4B-3426-B1C7-E50128D96D70}"/>
              </a:ext>
            </a:extLst>
          </p:cNvPr>
          <p:cNvSpPr/>
          <p:nvPr/>
        </p:nvSpPr>
        <p:spPr>
          <a:xfrm rot="-8100000">
            <a:off x="7561280"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直角三角形 35">
            <a:extLst>
              <a:ext uri="{FF2B5EF4-FFF2-40B4-BE49-F238E27FC236}">
                <a16:creationId xmlns:a16="http://schemas.microsoft.com/office/drawing/2014/main" id="{1EE3D955-05AF-D7C2-1330-8FA1B45C753F}"/>
              </a:ext>
            </a:extLst>
          </p:cNvPr>
          <p:cNvSpPr/>
          <p:nvPr/>
        </p:nvSpPr>
        <p:spPr>
          <a:xfrm rot="-8100000">
            <a:off x="6669075"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直角三角形 36">
            <a:extLst>
              <a:ext uri="{FF2B5EF4-FFF2-40B4-BE49-F238E27FC236}">
                <a16:creationId xmlns:a16="http://schemas.microsoft.com/office/drawing/2014/main" id="{4EF0C8B8-DBFA-2E21-26D6-70D315EEF884}"/>
              </a:ext>
            </a:extLst>
          </p:cNvPr>
          <p:cNvSpPr/>
          <p:nvPr/>
        </p:nvSpPr>
        <p:spPr>
          <a:xfrm rot="-8100000">
            <a:off x="7561280"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直角三角形 37">
            <a:extLst>
              <a:ext uri="{FF2B5EF4-FFF2-40B4-BE49-F238E27FC236}">
                <a16:creationId xmlns:a16="http://schemas.microsoft.com/office/drawing/2014/main" id="{473500CC-A8E6-A828-2D29-AE2876BEA42B}"/>
              </a:ext>
            </a:extLst>
          </p:cNvPr>
          <p:cNvSpPr/>
          <p:nvPr/>
        </p:nvSpPr>
        <p:spPr>
          <a:xfrm rot="-8100000">
            <a:off x="8459775"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直角三角形 38">
            <a:extLst>
              <a:ext uri="{FF2B5EF4-FFF2-40B4-BE49-F238E27FC236}">
                <a16:creationId xmlns:a16="http://schemas.microsoft.com/office/drawing/2014/main" id="{BD53E99E-CC8F-F304-2BCB-C4393D52335B}"/>
              </a:ext>
            </a:extLst>
          </p:cNvPr>
          <p:cNvSpPr/>
          <p:nvPr/>
        </p:nvSpPr>
        <p:spPr>
          <a:xfrm rot="-8100000">
            <a:off x="9351980"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a:extLst>
              <a:ext uri="{FF2B5EF4-FFF2-40B4-BE49-F238E27FC236}">
                <a16:creationId xmlns:a16="http://schemas.microsoft.com/office/drawing/2014/main" id="{0049F943-726B-3E5C-1472-331C83FFE833}"/>
              </a:ext>
            </a:extLst>
          </p:cNvPr>
          <p:cNvCxnSpPr>
            <a:cxnSpLocks/>
          </p:cNvCxnSpPr>
          <p:nvPr/>
        </p:nvCxnSpPr>
        <p:spPr>
          <a:xfrm flipH="1">
            <a:off x="4321057" y="2839613"/>
            <a:ext cx="924855"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A90B6BAE-83B4-2D82-CE62-55154F0C6B71}"/>
              </a:ext>
            </a:extLst>
          </p:cNvPr>
          <p:cNvSpPr/>
          <p:nvPr/>
        </p:nvSpPr>
        <p:spPr>
          <a:xfrm>
            <a:off x="4265707" y="2391974"/>
            <a:ext cx="1459568"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大学教員</a:t>
            </a:r>
            <a:br>
              <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42" name="直線コネクタ 41">
            <a:extLst>
              <a:ext uri="{FF2B5EF4-FFF2-40B4-BE49-F238E27FC236}">
                <a16:creationId xmlns:a16="http://schemas.microsoft.com/office/drawing/2014/main" id="{6B9818FA-E7FE-128F-8440-3B19278DDF27}"/>
              </a:ext>
            </a:extLst>
          </p:cNvPr>
          <p:cNvCxnSpPr>
            <a:cxnSpLocks/>
          </p:cNvCxnSpPr>
          <p:nvPr/>
        </p:nvCxnSpPr>
        <p:spPr>
          <a:xfrm flipH="1">
            <a:off x="5430255" y="2839613"/>
            <a:ext cx="255561"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4191465-068F-FC05-2D24-97DF33094B1C}"/>
              </a:ext>
            </a:extLst>
          </p:cNvPr>
          <p:cNvCxnSpPr>
            <a:cxnSpLocks/>
            <a:stCxn id="79" idx="0"/>
          </p:cNvCxnSpPr>
          <p:nvPr/>
        </p:nvCxnSpPr>
        <p:spPr>
          <a:xfrm flipH="1" flipV="1">
            <a:off x="5236537" y="2837999"/>
            <a:ext cx="203835" cy="275954"/>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02C39FD-6E8D-9922-FFBF-CB51EFEA5CDF}"/>
              </a:ext>
            </a:extLst>
          </p:cNvPr>
          <p:cNvCxnSpPr>
            <a:cxnSpLocks/>
          </p:cNvCxnSpPr>
          <p:nvPr/>
        </p:nvCxnSpPr>
        <p:spPr>
          <a:xfrm flipH="1">
            <a:off x="5940027" y="2837058"/>
            <a:ext cx="119234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4F8BDFD1-6FE7-7249-7DB1-8B50052D90E7}"/>
              </a:ext>
            </a:extLst>
          </p:cNvPr>
          <p:cNvSpPr/>
          <p:nvPr/>
        </p:nvSpPr>
        <p:spPr>
          <a:xfrm>
            <a:off x="5880739" y="2389419"/>
            <a:ext cx="1737221"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大学教員</a:t>
            </a:r>
            <a:br>
              <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アトリビュート定義検討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46" name="直線コネクタ 45">
            <a:extLst>
              <a:ext uri="{FF2B5EF4-FFF2-40B4-BE49-F238E27FC236}">
                <a16:creationId xmlns:a16="http://schemas.microsoft.com/office/drawing/2014/main" id="{F38A1985-1E71-71F1-337A-0A8566420D9F}"/>
              </a:ext>
            </a:extLst>
          </p:cNvPr>
          <p:cNvCxnSpPr>
            <a:cxnSpLocks/>
          </p:cNvCxnSpPr>
          <p:nvPr/>
        </p:nvCxnSpPr>
        <p:spPr>
          <a:xfrm flipH="1">
            <a:off x="7295672" y="2837058"/>
            <a:ext cx="26837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A8E588A-0C72-3198-2B70-0C39270D283E}"/>
              </a:ext>
            </a:extLst>
          </p:cNvPr>
          <p:cNvCxnSpPr>
            <a:cxnSpLocks/>
            <a:stCxn id="80" idx="0"/>
          </p:cNvCxnSpPr>
          <p:nvPr/>
        </p:nvCxnSpPr>
        <p:spPr>
          <a:xfrm flipH="1" flipV="1">
            <a:off x="7132374" y="2831134"/>
            <a:ext cx="107551" cy="282819"/>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A9705A5-5BD8-3B49-9BD9-D976785761A7}"/>
              </a:ext>
            </a:extLst>
          </p:cNvPr>
          <p:cNvCxnSpPr>
            <a:cxnSpLocks/>
          </p:cNvCxnSpPr>
          <p:nvPr/>
        </p:nvCxnSpPr>
        <p:spPr>
          <a:xfrm flipH="1">
            <a:off x="7819930" y="2837058"/>
            <a:ext cx="311702"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21E3A5BD-2B5B-D572-E9E0-4ED6AD0C6D6F}"/>
              </a:ext>
            </a:extLst>
          </p:cNvPr>
          <p:cNvSpPr/>
          <p:nvPr/>
        </p:nvSpPr>
        <p:spPr>
          <a:xfrm>
            <a:off x="7760642" y="2389419"/>
            <a:ext cx="2152169"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大学院生</a:t>
            </a:r>
            <a:br>
              <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アトリビュート確認，定義検討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50" name="直線コネクタ 49">
            <a:extLst>
              <a:ext uri="{FF2B5EF4-FFF2-40B4-BE49-F238E27FC236}">
                <a16:creationId xmlns:a16="http://schemas.microsoft.com/office/drawing/2014/main" id="{197B4D4F-23B7-B626-588C-A215C1B9D06E}"/>
              </a:ext>
            </a:extLst>
          </p:cNvPr>
          <p:cNvCxnSpPr>
            <a:cxnSpLocks/>
          </p:cNvCxnSpPr>
          <p:nvPr/>
        </p:nvCxnSpPr>
        <p:spPr>
          <a:xfrm flipH="1">
            <a:off x="8302648" y="2837058"/>
            <a:ext cx="157477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96EABD4-AAB1-928C-C5C5-4725668B00B3}"/>
              </a:ext>
            </a:extLst>
          </p:cNvPr>
          <p:cNvCxnSpPr>
            <a:cxnSpLocks/>
            <a:stCxn id="81" idx="0"/>
          </p:cNvCxnSpPr>
          <p:nvPr/>
        </p:nvCxnSpPr>
        <p:spPr>
          <a:xfrm flipV="1">
            <a:off x="8135473" y="2834603"/>
            <a:ext cx="176056" cy="27935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97827CC-9272-C6AC-A90C-5DC48EB0B990}"/>
              </a:ext>
            </a:extLst>
          </p:cNvPr>
          <p:cNvCxnSpPr>
            <a:cxnSpLocks/>
          </p:cNvCxnSpPr>
          <p:nvPr/>
        </p:nvCxnSpPr>
        <p:spPr>
          <a:xfrm flipH="1">
            <a:off x="6406159" y="4587672"/>
            <a:ext cx="57058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5C025419-A879-1871-FC6E-873CC688D972}"/>
              </a:ext>
            </a:extLst>
          </p:cNvPr>
          <p:cNvSpPr/>
          <p:nvPr/>
        </p:nvSpPr>
        <p:spPr>
          <a:xfrm>
            <a:off x="6387019"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大学教員</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54" name="直線コネクタ 53">
            <a:extLst>
              <a:ext uri="{FF2B5EF4-FFF2-40B4-BE49-F238E27FC236}">
                <a16:creationId xmlns:a16="http://schemas.microsoft.com/office/drawing/2014/main" id="{211FD989-CF68-9C42-1A66-8413F0994BD0}"/>
              </a:ext>
            </a:extLst>
          </p:cNvPr>
          <p:cNvCxnSpPr>
            <a:cxnSpLocks/>
          </p:cNvCxnSpPr>
          <p:nvPr/>
        </p:nvCxnSpPr>
        <p:spPr>
          <a:xfrm flipH="1">
            <a:off x="7140046" y="4587672"/>
            <a:ext cx="26837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9D57BCC-5EBD-958A-8C49-3944C34B5407}"/>
              </a:ext>
            </a:extLst>
          </p:cNvPr>
          <p:cNvCxnSpPr>
            <a:cxnSpLocks/>
            <a:stCxn id="82" idx="2"/>
          </p:cNvCxnSpPr>
          <p:nvPr/>
        </p:nvCxnSpPr>
        <p:spPr>
          <a:xfrm flipH="1">
            <a:off x="6967908" y="4327332"/>
            <a:ext cx="272017" cy="26034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67C6037-9C0E-F729-C1F1-83FE8AEC36D0}"/>
              </a:ext>
            </a:extLst>
          </p:cNvPr>
          <p:cNvCxnSpPr>
            <a:cxnSpLocks/>
          </p:cNvCxnSpPr>
          <p:nvPr/>
        </p:nvCxnSpPr>
        <p:spPr>
          <a:xfrm flipH="1">
            <a:off x="7514768" y="4587672"/>
            <a:ext cx="537682"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7331A81B-8F99-6109-FF41-F4A5667C7087}"/>
              </a:ext>
            </a:extLst>
          </p:cNvPr>
          <p:cNvSpPr/>
          <p:nvPr/>
        </p:nvSpPr>
        <p:spPr>
          <a:xfrm>
            <a:off x="7495628"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大学院生</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58" name="直線コネクタ 57">
            <a:extLst>
              <a:ext uri="{FF2B5EF4-FFF2-40B4-BE49-F238E27FC236}">
                <a16:creationId xmlns:a16="http://schemas.microsoft.com/office/drawing/2014/main" id="{552F6D60-7057-B0AD-0D77-2D3001868805}"/>
              </a:ext>
            </a:extLst>
          </p:cNvPr>
          <p:cNvCxnSpPr>
            <a:cxnSpLocks/>
          </p:cNvCxnSpPr>
          <p:nvPr/>
        </p:nvCxnSpPr>
        <p:spPr>
          <a:xfrm flipH="1">
            <a:off x="8191500" y="4587672"/>
            <a:ext cx="325534"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FC7331A-0AE3-5A75-62AB-9116966C40CC}"/>
              </a:ext>
            </a:extLst>
          </p:cNvPr>
          <p:cNvCxnSpPr>
            <a:cxnSpLocks/>
            <a:stCxn id="83" idx="2"/>
          </p:cNvCxnSpPr>
          <p:nvPr/>
        </p:nvCxnSpPr>
        <p:spPr>
          <a:xfrm flipH="1">
            <a:off x="8046596" y="4327332"/>
            <a:ext cx="82246" cy="26009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35C635A-34F1-0C4D-BA49-1CCAC0B34051}"/>
              </a:ext>
            </a:extLst>
          </p:cNvPr>
          <p:cNvCxnSpPr>
            <a:cxnSpLocks/>
          </p:cNvCxnSpPr>
          <p:nvPr/>
        </p:nvCxnSpPr>
        <p:spPr>
          <a:xfrm flipH="1">
            <a:off x="8622407" y="4587672"/>
            <a:ext cx="317685"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4BA8A9BB-C32D-55D6-E70B-20AF7136E87C}"/>
              </a:ext>
            </a:extLst>
          </p:cNvPr>
          <p:cNvSpPr/>
          <p:nvPr/>
        </p:nvSpPr>
        <p:spPr>
          <a:xfrm>
            <a:off x="8603267"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教室長</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62" name="直線コネクタ 61">
            <a:extLst>
              <a:ext uri="{FF2B5EF4-FFF2-40B4-BE49-F238E27FC236}">
                <a16:creationId xmlns:a16="http://schemas.microsoft.com/office/drawing/2014/main" id="{12807E3B-AE79-9564-FAC7-F32B88416025}"/>
              </a:ext>
            </a:extLst>
          </p:cNvPr>
          <p:cNvCxnSpPr>
            <a:cxnSpLocks/>
          </p:cNvCxnSpPr>
          <p:nvPr/>
        </p:nvCxnSpPr>
        <p:spPr>
          <a:xfrm flipH="1">
            <a:off x="9083464" y="4587672"/>
            <a:ext cx="50244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E89BEE4-0A24-BF69-30AB-D0793CAE8CC3}"/>
              </a:ext>
            </a:extLst>
          </p:cNvPr>
          <p:cNvCxnSpPr>
            <a:cxnSpLocks/>
            <a:stCxn id="84" idx="2"/>
          </p:cNvCxnSpPr>
          <p:nvPr/>
        </p:nvCxnSpPr>
        <p:spPr>
          <a:xfrm>
            <a:off x="9029628" y="4327332"/>
            <a:ext cx="61239" cy="26046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8D0B85C-61B4-DCEA-5650-C65E1AA324AD}"/>
              </a:ext>
            </a:extLst>
          </p:cNvPr>
          <p:cNvCxnSpPr>
            <a:cxnSpLocks/>
          </p:cNvCxnSpPr>
          <p:nvPr/>
        </p:nvCxnSpPr>
        <p:spPr>
          <a:xfrm flipH="1">
            <a:off x="9709651" y="4587672"/>
            <a:ext cx="22921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DE19AFEF-0BDF-DA70-5117-AA58136CC0C1}"/>
              </a:ext>
            </a:extLst>
          </p:cNvPr>
          <p:cNvSpPr/>
          <p:nvPr/>
        </p:nvSpPr>
        <p:spPr>
          <a:xfrm>
            <a:off x="9690511"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大学生</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66" name="直線コネクタ 65">
            <a:extLst>
              <a:ext uri="{FF2B5EF4-FFF2-40B4-BE49-F238E27FC236}">
                <a16:creationId xmlns:a16="http://schemas.microsoft.com/office/drawing/2014/main" id="{189DE3D1-7192-3AA9-4BBE-7EDACF26BB39}"/>
              </a:ext>
            </a:extLst>
          </p:cNvPr>
          <p:cNvCxnSpPr>
            <a:cxnSpLocks/>
          </p:cNvCxnSpPr>
          <p:nvPr/>
        </p:nvCxnSpPr>
        <p:spPr>
          <a:xfrm flipH="1">
            <a:off x="10086975" y="4587672"/>
            <a:ext cx="586180"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AF425E2-7EF8-AC50-1857-9B6F5EC2D730}"/>
              </a:ext>
            </a:extLst>
          </p:cNvPr>
          <p:cNvCxnSpPr>
            <a:cxnSpLocks/>
            <a:stCxn id="85" idx="2"/>
          </p:cNvCxnSpPr>
          <p:nvPr/>
        </p:nvCxnSpPr>
        <p:spPr>
          <a:xfrm>
            <a:off x="9917290" y="4327332"/>
            <a:ext cx="175690" cy="26009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72" name="グラフィックス 71">
            <a:extLst>
              <a:ext uri="{FF2B5EF4-FFF2-40B4-BE49-F238E27FC236}">
                <a16:creationId xmlns:a16="http://schemas.microsoft.com/office/drawing/2014/main" id="{E2900936-D233-C3D9-390C-F06DD9226E8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36429" y="3147808"/>
            <a:ext cx="530959" cy="535786"/>
          </a:xfrm>
          <a:prstGeom prst="rect">
            <a:avLst/>
          </a:prstGeom>
          <a:effectLst>
            <a:outerShdw blurRad="317500" sx="102000" sy="102000" algn="ctr" rotWithShape="0">
              <a:schemeClr val="bg2"/>
            </a:outerShdw>
          </a:effectLst>
        </p:spPr>
      </p:pic>
      <p:pic>
        <p:nvPicPr>
          <p:cNvPr id="73" name="グラフィックス 72">
            <a:extLst>
              <a:ext uri="{FF2B5EF4-FFF2-40B4-BE49-F238E27FC236}">
                <a16:creationId xmlns:a16="http://schemas.microsoft.com/office/drawing/2014/main" id="{85C5455A-FD06-844D-2D5C-4F16BB9E975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736429" y="3758960"/>
            <a:ext cx="535786" cy="535786"/>
          </a:xfrm>
          <a:prstGeom prst="rect">
            <a:avLst/>
          </a:prstGeom>
          <a:effectLst>
            <a:outerShdw blurRad="317500" sx="102000" sy="102000" algn="ctr" rotWithShape="0">
              <a:schemeClr val="bg2"/>
            </a:outerShdw>
          </a:effectLst>
        </p:spPr>
      </p:pic>
      <p:pic>
        <p:nvPicPr>
          <p:cNvPr id="74" name="グラフィックス 73">
            <a:extLst>
              <a:ext uri="{FF2B5EF4-FFF2-40B4-BE49-F238E27FC236}">
                <a16:creationId xmlns:a16="http://schemas.microsoft.com/office/drawing/2014/main" id="{685D101E-39F4-6F7E-9B06-5CA82FB0F0FA}"/>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800035" y="3016210"/>
            <a:ext cx="681444" cy="679966"/>
          </a:xfrm>
          <a:prstGeom prst="rect">
            <a:avLst/>
          </a:prstGeom>
        </p:spPr>
      </p:pic>
      <p:pic>
        <p:nvPicPr>
          <p:cNvPr id="75" name="グラフィックス 74">
            <a:extLst>
              <a:ext uri="{FF2B5EF4-FFF2-40B4-BE49-F238E27FC236}">
                <a16:creationId xmlns:a16="http://schemas.microsoft.com/office/drawing/2014/main" id="{EBA694EF-4AB9-FBAB-22C4-686842836990}"/>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80097" y="3731844"/>
            <a:ext cx="676354" cy="679913"/>
          </a:xfrm>
          <a:prstGeom prst="rect">
            <a:avLst/>
          </a:prstGeom>
        </p:spPr>
      </p:pic>
      <p:pic>
        <p:nvPicPr>
          <p:cNvPr id="76" name="グラフィックス 75">
            <a:extLst>
              <a:ext uri="{FF2B5EF4-FFF2-40B4-BE49-F238E27FC236}">
                <a16:creationId xmlns:a16="http://schemas.microsoft.com/office/drawing/2014/main" id="{D9EB9DD8-99ED-ED0B-C686-F18AF417D5CE}"/>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274213" y="3116743"/>
            <a:ext cx="534794" cy="535646"/>
          </a:xfrm>
          <a:prstGeom prst="rect">
            <a:avLst/>
          </a:prstGeom>
          <a:effectLst>
            <a:outerShdw blurRad="317500" sx="102000" sy="102000" algn="ctr" rotWithShape="0">
              <a:schemeClr val="bg2"/>
            </a:outerShdw>
          </a:effectLst>
        </p:spPr>
      </p:pic>
      <p:pic>
        <p:nvPicPr>
          <p:cNvPr id="77" name="グラフィックス 76">
            <a:extLst>
              <a:ext uri="{FF2B5EF4-FFF2-40B4-BE49-F238E27FC236}">
                <a16:creationId xmlns:a16="http://schemas.microsoft.com/office/drawing/2014/main" id="{AECA510E-F827-59B2-3567-BE5C752B50D8}"/>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084056" y="3116743"/>
            <a:ext cx="534794" cy="535646"/>
          </a:xfrm>
          <a:prstGeom prst="rect">
            <a:avLst/>
          </a:prstGeom>
          <a:effectLst>
            <a:outerShdw blurRad="317500" sx="102000" sy="102000" algn="ctr" rotWithShape="0">
              <a:schemeClr val="bg2"/>
            </a:outerShdw>
          </a:effectLst>
        </p:spPr>
      </p:pic>
      <p:pic>
        <p:nvPicPr>
          <p:cNvPr id="78" name="グラフィックス 77">
            <a:extLst>
              <a:ext uri="{FF2B5EF4-FFF2-40B4-BE49-F238E27FC236}">
                <a16:creationId xmlns:a16="http://schemas.microsoft.com/office/drawing/2014/main" id="{6A8BCD4F-7365-C2DB-21CC-6A5A749453B6}"/>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084056" y="3793992"/>
            <a:ext cx="534794" cy="535646"/>
          </a:xfrm>
          <a:prstGeom prst="rect">
            <a:avLst/>
          </a:prstGeom>
          <a:effectLst>
            <a:outerShdw blurRad="317500" sx="102000" sy="102000" algn="ctr" rotWithShape="0">
              <a:schemeClr val="bg2"/>
            </a:outerShdw>
          </a:effectLst>
        </p:spPr>
      </p:pic>
      <p:pic>
        <p:nvPicPr>
          <p:cNvPr id="79" name="グラフィックス 78">
            <a:extLst>
              <a:ext uri="{FF2B5EF4-FFF2-40B4-BE49-F238E27FC236}">
                <a16:creationId xmlns:a16="http://schemas.microsoft.com/office/drawing/2014/main" id="{D1BC9308-9D2F-7D8F-F065-BF9D560ACEDE}"/>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172975" y="3113953"/>
            <a:ext cx="534794" cy="535646"/>
          </a:xfrm>
          <a:prstGeom prst="rect">
            <a:avLst/>
          </a:prstGeom>
          <a:effectLst>
            <a:outerShdw blurRad="317500" sx="102000" sy="102000" algn="ctr" rotWithShape="0">
              <a:schemeClr val="bg2"/>
            </a:outerShdw>
          </a:effectLst>
        </p:spPr>
      </p:pic>
      <p:pic>
        <p:nvPicPr>
          <p:cNvPr id="80" name="グラフィックス 79">
            <a:extLst>
              <a:ext uri="{FF2B5EF4-FFF2-40B4-BE49-F238E27FC236}">
                <a16:creationId xmlns:a16="http://schemas.microsoft.com/office/drawing/2014/main" id="{EBFFE4F1-3AD7-4312-1E4E-6970A4782FF7}"/>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972528" y="3113953"/>
            <a:ext cx="534794" cy="535646"/>
          </a:xfrm>
          <a:prstGeom prst="rect">
            <a:avLst/>
          </a:prstGeom>
          <a:effectLst>
            <a:outerShdw blurRad="317500" sx="102000" sy="102000" algn="ctr" rotWithShape="0">
              <a:schemeClr val="bg2"/>
            </a:outerShdw>
          </a:effectLst>
        </p:spPr>
      </p:pic>
      <p:pic>
        <p:nvPicPr>
          <p:cNvPr id="81" name="グラフィックス 80">
            <a:extLst>
              <a:ext uri="{FF2B5EF4-FFF2-40B4-BE49-F238E27FC236}">
                <a16:creationId xmlns:a16="http://schemas.microsoft.com/office/drawing/2014/main" id="{D34AF3F2-86FF-C668-06AF-031A848AB682}"/>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868076" y="3113953"/>
            <a:ext cx="534794" cy="535646"/>
          </a:xfrm>
          <a:prstGeom prst="rect">
            <a:avLst/>
          </a:prstGeom>
          <a:effectLst>
            <a:outerShdw blurRad="317500" sx="102000" sy="102000" algn="ctr" rotWithShape="0">
              <a:schemeClr val="bg2"/>
            </a:outerShdw>
          </a:effectLst>
        </p:spPr>
      </p:pic>
      <p:pic>
        <p:nvPicPr>
          <p:cNvPr id="82" name="グラフィックス 81">
            <a:extLst>
              <a:ext uri="{FF2B5EF4-FFF2-40B4-BE49-F238E27FC236}">
                <a16:creationId xmlns:a16="http://schemas.microsoft.com/office/drawing/2014/main" id="{A46B4BDC-76E8-2E31-FE51-DC683A4DC4FC}"/>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972528" y="3791686"/>
            <a:ext cx="534794" cy="535646"/>
          </a:xfrm>
          <a:prstGeom prst="rect">
            <a:avLst/>
          </a:prstGeom>
          <a:effectLst>
            <a:outerShdw blurRad="317500" sx="102000" sy="102000" algn="ctr" rotWithShape="0">
              <a:schemeClr val="bg2"/>
            </a:outerShdw>
          </a:effectLst>
        </p:spPr>
      </p:pic>
      <p:pic>
        <p:nvPicPr>
          <p:cNvPr id="83" name="グラフィックス 82">
            <a:extLst>
              <a:ext uri="{FF2B5EF4-FFF2-40B4-BE49-F238E27FC236}">
                <a16:creationId xmlns:a16="http://schemas.microsoft.com/office/drawing/2014/main" id="{016182FB-CB2B-6FA3-1D24-A6DE16D3B797}"/>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861445" y="3791686"/>
            <a:ext cx="534794" cy="535646"/>
          </a:xfrm>
          <a:prstGeom prst="rect">
            <a:avLst/>
          </a:prstGeom>
          <a:effectLst>
            <a:outerShdw blurRad="317500" sx="102000" sy="102000" algn="ctr" rotWithShape="0">
              <a:schemeClr val="bg2"/>
            </a:outerShdw>
          </a:effectLst>
        </p:spPr>
      </p:pic>
      <p:pic>
        <p:nvPicPr>
          <p:cNvPr id="84" name="グラフィックス 83">
            <a:extLst>
              <a:ext uri="{FF2B5EF4-FFF2-40B4-BE49-F238E27FC236}">
                <a16:creationId xmlns:a16="http://schemas.microsoft.com/office/drawing/2014/main" id="{C70538D1-FCEB-F1F4-DA79-1A6F309576C5}"/>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762231" y="3791686"/>
            <a:ext cx="534794" cy="535646"/>
          </a:xfrm>
          <a:prstGeom prst="rect">
            <a:avLst/>
          </a:prstGeom>
          <a:effectLst>
            <a:outerShdw blurRad="317500" sx="102000" sy="102000" algn="ctr" rotWithShape="0">
              <a:schemeClr val="bg2"/>
            </a:outerShdw>
          </a:effectLst>
        </p:spPr>
      </p:pic>
      <p:pic>
        <p:nvPicPr>
          <p:cNvPr id="85" name="グラフィックス 84">
            <a:extLst>
              <a:ext uri="{FF2B5EF4-FFF2-40B4-BE49-F238E27FC236}">
                <a16:creationId xmlns:a16="http://schemas.microsoft.com/office/drawing/2014/main" id="{85F52C12-E01A-C862-9A18-7BA00E9ACFF1}"/>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649893" y="3791686"/>
            <a:ext cx="534794" cy="535646"/>
          </a:xfrm>
          <a:prstGeom prst="rect">
            <a:avLst/>
          </a:prstGeom>
          <a:effectLst>
            <a:outerShdw blurRad="317500" sx="102000" sy="102000" algn="ctr" rotWithShape="0">
              <a:schemeClr val="bg2"/>
            </a:outerShdw>
          </a:effectLst>
        </p:spPr>
      </p:pic>
      <p:pic>
        <p:nvPicPr>
          <p:cNvPr id="98" name="グラフィックス 97">
            <a:extLst>
              <a:ext uri="{FF2B5EF4-FFF2-40B4-BE49-F238E27FC236}">
                <a16:creationId xmlns:a16="http://schemas.microsoft.com/office/drawing/2014/main" id="{809E08D9-3969-5137-BF65-2079A7CDED4A}"/>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017022" y="1547042"/>
            <a:ext cx="591411" cy="592353"/>
          </a:xfrm>
          <a:prstGeom prst="rect">
            <a:avLst/>
          </a:prstGeom>
          <a:effectLst>
            <a:outerShdw blurRad="317500" sx="102000" sy="102000" algn="ctr" rotWithShape="0">
              <a:schemeClr val="bg2"/>
            </a:outerShdw>
          </a:effectLst>
        </p:spPr>
      </p:pic>
      <p:grpSp>
        <p:nvGrpSpPr>
          <p:cNvPr id="99" name="グループ化 98">
            <a:extLst>
              <a:ext uri="{FF2B5EF4-FFF2-40B4-BE49-F238E27FC236}">
                <a16:creationId xmlns:a16="http://schemas.microsoft.com/office/drawing/2014/main" id="{1FCFA77F-6728-1946-97AD-13BD343FBE5C}"/>
              </a:ext>
            </a:extLst>
          </p:cNvPr>
          <p:cNvGrpSpPr/>
          <p:nvPr/>
        </p:nvGrpSpPr>
        <p:grpSpPr>
          <a:xfrm>
            <a:off x="6140127" y="1447242"/>
            <a:ext cx="792146" cy="792146"/>
            <a:chOff x="3747372" y="2861509"/>
            <a:chExt cx="729211" cy="729211"/>
          </a:xfrm>
          <a:effectLst>
            <a:outerShdw blurRad="317500" sx="102000" sy="102000" algn="ctr" rotWithShape="0">
              <a:schemeClr val="bg2"/>
            </a:outerShdw>
          </a:effectLst>
        </p:grpSpPr>
        <p:sp>
          <p:nvSpPr>
            <p:cNvPr id="100" name="円/楕円 99">
              <a:extLst>
                <a:ext uri="{FF2B5EF4-FFF2-40B4-BE49-F238E27FC236}">
                  <a16:creationId xmlns:a16="http://schemas.microsoft.com/office/drawing/2014/main" id="{3273397F-237C-9523-8BC0-A89C16407973}"/>
                </a:ext>
              </a:extLst>
            </p:cNvPr>
            <p:cNvSpPr/>
            <p:nvPr/>
          </p:nvSpPr>
          <p:spPr>
            <a:xfrm>
              <a:off x="3844082" y="2958219"/>
              <a:ext cx="535791" cy="535791"/>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1" name="図 100">
              <a:extLst>
                <a:ext uri="{FF2B5EF4-FFF2-40B4-BE49-F238E27FC236}">
                  <a16:creationId xmlns:a16="http://schemas.microsoft.com/office/drawing/2014/main" id="{F64966E4-B717-E878-872E-758FF03561D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747372" y="2861509"/>
              <a:ext cx="729211" cy="729211"/>
            </a:xfrm>
            <a:prstGeom prst="rect">
              <a:avLst/>
            </a:prstGeom>
          </p:spPr>
        </p:pic>
      </p:grpSp>
    </p:spTree>
    <p:extLst>
      <p:ext uri="{BB962C8B-B14F-4D97-AF65-F5344CB8AC3E}">
        <p14:creationId xmlns:p14="http://schemas.microsoft.com/office/powerpoint/2010/main" val="3960200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24</a:t>
            </a:fld>
            <a:endParaRPr kumimoji="1" lang="ja-JP" altLang="en-US"/>
          </a:p>
        </p:txBody>
      </p:sp>
      <p:sp>
        <p:nvSpPr>
          <p:cNvPr id="9" name="正方形/長方形 8">
            <a:extLst>
              <a:ext uri="{FF2B5EF4-FFF2-40B4-BE49-F238E27FC236}">
                <a16:creationId xmlns:a16="http://schemas.microsoft.com/office/drawing/2014/main" id="{CB87E4A7-044C-B9CD-F787-FF5CDF377A06}"/>
              </a:ext>
            </a:extLst>
          </p:cNvPr>
          <p:cNvSpPr/>
          <p:nvPr/>
        </p:nvSpPr>
        <p:spPr>
          <a:xfrm>
            <a:off x="1473166" y="1313285"/>
            <a:ext cx="9424957" cy="1529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944000" tIns="72000" rIns="144000" bIns="72000" rtlCol="0" anchor="ctr" anchorCtr="0"/>
          <a:lstStyle/>
          <a:p>
            <a:pPr marL="0" lvl="1" indent="0">
              <a:lnSpc>
                <a:spcPct val="130000"/>
              </a:lnSpc>
              <a:buNone/>
            </a:pPr>
            <a:r>
              <a:rPr lang="ja-JP" altLang="en-US" sz="2000" b="1">
                <a:solidFill>
                  <a:schemeClr val="accent2"/>
                </a:solidFill>
                <a:latin typeface="Yu Gothic" panose="020B0400000000000000" pitchFamily="34" charset="-128"/>
                <a:ea typeface="Yu Gothic" panose="020B0400000000000000" pitchFamily="34" charset="-128"/>
                <a:cs typeface="Segoe UI" panose="020B0502040204020203" pitchFamily="34" charset="0"/>
              </a:rPr>
              <a:t>代数的手続きの理解</a:t>
            </a:r>
            <a:endParaRPr lang="en-US" altLang="ja-JP" sz="2000" b="1"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a:p>
            <a:pPr marL="0" lvl="1">
              <a:lnSpc>
                <a:spcPct val="130000"/>
              </a:lnSpc>
              <a:spcBef>
                <a:spcPts val="800"/>
              </a:spcBef>
            </a:pPr>
            <a:r>
              <a:rPr kumimoji="1" lang="ja-JP" altLang="en-US" sz="1400" b="1" i="0">
                <a:solidFill>
                  <a:schemeClr val="tx1"/>
                </a:solidFill>
                <a:latin typeface="Segoe UI" panose="020B0502040204020203" pitchFamily="34" charset="0"/>
                <a:ea typeface="Yu Gothic Medium" panose="020B0400000000000000" pitchFamily="34" charset="-128"/>
                <a:cs typeface="Segoe UI" panose="020B0502040204020203" pitchFamily="34" charset="0"/>
              </a:rPr>
              <a:t>変数の設定や等式の変形，方程式を解くことなど，文字を用いた式を扱うことができる。</a:t>
            </a:r>
            <a:br>
              <a:rPr kumimoji="1" lang="en-US" altLang="ja-JP" sz="1400" b="1" i="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400" b="1" i="0">
                <a:solidFill>
                  <a:schemeClr val="tx1"/>
                </a:solidFill>
                <a:latin typeface="Segoe UI" panose="020B0502040204020203" pitchFamily="34" charset="0"/>
                <a:ea typeface="Yu Gothic Medium" panose="020B0400000000000000" pitchFamily="34" charset="-128"/>
                <a:cs typeface="Segoe UI" panose="020B0502040204020203" pitchFamily="34" charset="0"/>
              </a:rPr>
              <a:t>また，関数の関係式の一般形を記憶し，扱うことができる。</a:t>
            </a:r>
          </a:p>
        </p:txBody>
      </p:sp>
      <p:sp>
        <p:nvSpPr>
          <p:cNvPr id="25" name="正方形/長方形 24">
            <a:extLst>
              <a:ext uri="{FF2B5EF4-FFF2-40B4-BE49-F238E27FC236}">
                <a16:creationId xmlns:a16="http://schemas.microsoft.com/office/drawing/2014/main" id="{282F454D-F070-BEDA-ED63-BC1408AF8D89}"/>
              </a:ext>
            </a:extLst>
          </p:cNvPr>
          <p:cNvSpPr/>
          <p:nvPr/>
        </p:nvSpPr>
        <p:spPr>
          <a:xfrm>
            <a:off x="1473166" y="3052447"/>
            <a:ext cx="9424957" cy="1529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944000" tIns="72000" rIns="144000" bIns="72000" rtlCol="0" anchor="ctr" anchorCtr="0"/>
          <a:lstStyle/>
          <a:p>
            <a:pPr marL="0" lvl="1" indent="0">
              <a:lnSpc>
                <a:spcPct val="130000"/>
              </a:lnSpc>
              <a:buNone/>
            </a:pPr>
            <a:r>
              <a:rPr lang="ja-JP" altLang="en-US" sz="2000" b="1">
                <a:solidFill>
                  <a:schemeClr val="accent2"/>
                </a:solidFill>
                <a:latin typeface="Yu Gothic" panose="020B0400000000000000" pitchFamily="34" charset="-128"/>
                <a:ea typeface="Yu Gothic" panose="020B0400000000000000" pitchFamily="34" charset="-128"/>
                <a:cs typeface="Segoe UI" panose="020B0502040204020203" pitchFamily="34" charset="0"/>
              </a:rPr>
              <a:t>関数的思考の理解</a:t>
            </a:r>
            <a:endParaRPr lang="en-US" altLang="ja-JP" sz="2000" b="1"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a:p>
            <a:pPr marL="0" lvl="1">
              <a:lnSpc>
                <a:spcPct val="130000"/>
              </a:lnSpc>
              <a:spcBef>
                <a:spcPts val="800"/>
              </a:spcBef>
            </a:pPr>
            <a:r>
              <a:rPr kumimoji="1" lang="ja-JP" altLang="en-US" sz="1400" b="1" i="0">
                <a:solidFill>
                  <a:schemeClr val="tx1"/>
                </a:solidFill>
                <a:latin typeface="Segoe UI" panose="020B0502040204020203" pitchFamily="34" charset="0"/>
                <a:ea typeface="Yu Gothic Medium" panose="020B0400000000000000" pitchFamily="34" charset="-128"/>
                <a:cs typeface="Segoe UI" panose="020B0502040204020203" pitchFamily="34" charset="0"/>
              </a:rPr>
              <a:t>関数の定義「一方の値を決めると他方の値がただ一つに定まる」を理解し，</a:t>
            </a:r>
            <a:br>
              <a:rPr kumimoji="1" lang="en-US" altLang="ja-JP" sz="1400" b="1" i="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400" b="1" i="0">
                <a:solidFill>
                  <a:schemeClr val="tx1"/>
                </a:solidFill>
                <a:latin typeface="Segoe UI" panose="020B0502040204020203" pitchFamily="34" charset="0"/>
                <a:ea typeface="Yu Gothic Medium" panose="020B0400000000000000" pitchFamily="34" charset="-128"/>
                <a:cs typeface="Segoe UI" panose="020B0502040204020203" pitchFamily="34" charset="0"/>
              </a:rPr>
              <a:t>具体的な例を関数として捉えることができる。</a:t>
            </a:r>
          </a:p>
        </p:txBody>
      </p:sp>
      <p:sp>
        <p:nvSpPr>
          <p:cNvPr id="27" name="正方形/長方形 26">
            <a:extLst>
              <a:ext uri="{FF2B5EF4-FFF2-40B4-BE49-F238E27FC236}">
                <a16:creationId xmlns:a16="http://schemas.microsoft.com/office/drawing/2014/main" id="{E4214A8F-05E9-1FDB-3A52-B653381824B1}"/>
              </a:ext>
            </a:extLst>
          </p:cNvPr>
          <p:cNvSpPr/>
          <p:nvPr/>
        </p:nvSpPr>
        <p:spPr>
          <a:xfrm>
            <a:off x="1473166" y="4791609"/>
            <a:ext cx="9424957" cy="1529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944000" tIns="72000" rIns="144000" bIns="72000" rtlCol="0" anchor="ctr" anchorCtr="0"/>
          <a:lstStyle/>
          <a:p>
            <a:pPr marL="0" lvl="1" indent="0">
              <a:lnSpc>
                <a:spcPct val="130000"/>
              </a:lnSpc>
              <a:buNone/>
            </a:pPr>
            <a:r>
              <a:rPr lang="ja-JP" altLang="en-US" sz="2000" b="1">
                <a:solidFill>
                  <a:schemeClr val="accent2"/>
                </a:solidFill>
                <a:latin typeface="Yu Gothic" panose="020B0400000000000000" pitchFamily="34" charset="-128"/>
                <a:ea typeface="Yu Gothic" panose="020B0400000000000000" pitchFamily="34" charset="-128"/>
                <a:cs typeface="Segoe UI" panose="020B0502040204020203" pitchFamily="34" charset="0"/>
              </a:rPr>
              <a:t>直交座標上での表現の理解</a:t>
            </a:r>
            <a:endParaRPr lang="en-US" altLang="ja-JP" sz="2000" b="1"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a:p>
            <a:pPr marL="0" lvl="1">
              <a:lnSpc>
                <a:spcPct val="130000"/>
              </a:lnSpc>
              <a:spcBef>
                <a:spcPts val="800"/>
              </a:spcBef>
            </a:pPr>
            <a:r>
              <a:rPr kumimoji="1" lang="ja-JP" altLang="en-US" sz="1400" b="1" i="0">
                <a:solidFill>
                  <a:schemeClr val="tx1"/>
                </a:solidFill>
                <a:latin typeface="Segoe UI" panose="020B0502040204020203" pitchFamily="34" charset="0"/>
                <a:ea typeface="Yu Gothic Medium" panose="020B0400000000000000" pitchFamily="34" charset="-128"/>
                <a:cs typeface="Segoe UI" panose="020B0502040204020203" pitchFamily="34" charset="0"/>
              </a:rPr>
              <a:t>直交座標上にかかれたグラフが意味する内容や，グラフの特徴が意味する内容を，</a:t>
            </a:r>
            <a:br>
              <a:rPr kumimoji="1" lang="en-US" altLang="ja-JP" sz="1400" b="1" i="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400" b="1" i="0">
                <a:solidFill>
                  <a:schemeClr val="tx1"/>
                </a:solidFill>
                <a:latin typeface="Segoe UI" panose="020B0502040204020203" pitchFamily="34" charset="0"/>
                <a:ea typeface="Yu Gothic Medium" panose="020B0400000000000000" pitchFamily="34" charset="-128"/>
                <a:cs typeface="Segoe UI" panose="020B0502040204020203" pitchFamily="34" charset="0"/>
              </a:rPr>
              <a:t>数学的用語や数式と結び付けて理解できる。</a:t>
            </a:r>
          </a:p>
        </p:txBody>
      </p:sp>
      <p:pic>
        <p:nvPicPr>
          <p:cNvPr id="29" name="図 28">
            <a:extLst>
              <a:ext uri="{FF2B5EF4-FFF2-40B4-BE49-F238E27FC236}">
                <a16:creationId xmlns:a16="http://schemas.microsoft.com/office/drawing/2014/main" id="{925876A9-88EF-7CB3-F5BF-18C87DD3C13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3166" y="1300988"/>
            <a:ext cx="1541899" cy="1541899"/>
          </a:xfrm>
          <a:prstGeom prst="rect">
            <a:avLst/>
          </a:prstGeom>
          <a:effectLst>
            <a:outerShdw blurRad="317500" sx="102000" sy="102000" algn="ctr" rotWithShape="0">
              <a:schemeClr val="bg2"/>
            </a:outerShdw>
          </a:effectLst>
        </p:spPr>
      </p:pic>
      <p:pic>
        <p:nvPicPr>
          <p:cNvPr id="30" name="図 29">
            <a:extLst>
              <a:ext uri="{FF2B5EF4-FFF2-40B4-BE49-F238E27FC236}">
                <a16:creationId xmlns:a16="http://schemas.microsoft.com/office/drawing/2014/main" id="{F5239E2E-5B4D-D63A-3A1F-C7806A894F8A}"/>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tretch>
            <a:fillRect/>
          </a:stretch>
        </p:blipFill>
        <p:spPr>
          <a:xfrm>
            <a:off x="1473166" y="3041417"/>
            <a:ext cx="1541899" cy="1541899"/>
          </a:xfrm>
          <a:prstGeom prst="rect">
            <a:avLst/>
          </a:prstGeom>
          <a:effectLst>
            <a:outerShdw blurRad="317500" sx="102000" sy="102000" algn="ctr" rotWithShape="0">
              <a:schemeClr val="bg2"/>
            </a:outerShdw>
          </a:effectLst>
        </p:spPr>
      </p:pic>
      <p:pic>
        <p:nvPicPr>
          <p:cNvPr id="31" name="図 30">
            <a:extLst>
              <a:ext uri="{FF2B5EF4-FFF2-40B4-BE49-F238E27FC236}">
                <a16:creationId xmlns:a16="http://schemas.microsoft.com/office/drawing/2014/main" id="{A07B3BA8-FCFD-A561-A7E9-08F543CBC3FA}"/>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1473165" y="4779312"/>
            <a:ext cx="1541899" cy="1541899"/>
          </a:xfrm>
          <a:prstGeom prst="rect">
            <a:avLst/>
          </a:prstGeom>
          <a:effectLst>
            <a:outerShdw blurRad="317500" sx="102000" sy="102000" algn="ctr" rotWithShape="0">
              <a:schemeClr val="bg2"/>
            </a:outerShdw>
          </a:effectLst>
        </p:spPr>
      </p:pic>
      <p:sp>
        <p:nvSpPr>
          <p:cNvPr id="32" name="コンテンツ プレースホルダー 2">
            <a:extLst>
              <a:ext uri="{FF2B5EF4-FFF2-40B4-BE49-F238E27FC236}">
                <a16:creationId xmlns:a16="http://schemas.microsoft.com/office/drawing/2014/main" id="{7A360E0E-BAB6-D4FD-425C-CE0D36B0EECB}"/>
              </a:ext>
            </a:extLst>
          </p:cNvPr>
          <p:cNvSpPr txBox="1">
            <a:spLocks/>
          </p:cNvSpPr>
          <p:nvPr/>
        </p:nvSpPr>
        <p:spPr>
          <a:xfrm>
            <a:off x="4014061" y="170593"/>
            <a:ext cx="4163878"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Yu Gothic" panose="020B0400000000000000" pitchFamily="34" charset="-128"/>
                <a:ea typeface="Yu Gothic" panose="020B0400000000000000" pitchFamily="34" charset="-128"/>
                <a:cs typeface="Segoe UI" panose="020B0502040204020203" pitchFamily="34" charset="0"/>
              </a:rPr>
              <a:t>本研究のアトリビュート</a:t>
            </a:r>
            <a:endParaRPr lang="en-US" altLang="ja-JP" sz="1700" dirty="0">
              <a:latin typeface="Yu Gothic" panose="020B0400000000000000" pitchFamily="34" charset="-128"/>
              <a:ea typeface="Yu Gothic" panose="020B0400000000000000" pitchFamily="34" charset="-128"/>
              <a:cs typeface="Segoe UI" panose="020B0502040204020203" pitchFamily="34" charset="0"/>
            </a:endParaRPr>
          </a:p>
        </p:txBody>
      </p:sp>
      <p:cxnSp>
        <p:nvCxnSpPr>
          <p:cNvPr id="33" name="直線コネクタ 32">
            <a:extLst>
              <a:ext uri="{FF2B5EF4-FFF2-40B4-BE49-F238E27FC236}">
                <a16:creationId xmlns:a16="http://schemas.microsoft.com/office/drawing/2014/main" id="{C61BF385-DBEF-6933-F8A8-CAD2DFCC3564}"/>
              </a:ext>
            </a:extLst>
          </p:cNvPr>
          <p:cNvCxnSpPr>
            <a:cxnSpLocks/>
          </p:cNvCxnSpPr>
          <p:nvPr/>
        </p:nvCxnSpPr>
        <p:spPr>
          <a:xfrm>
            <a:off x="3825586" y="911702"/>
            <a:ext cx="4572248"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201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25</a:t>
            </a:fld>
            <a:endParaRPr kumimoji="1" lang="ja-JP" altLang="en-US"/>
          </a:p>
        </p:txBody>
      </p:sp>
      <p:pic>
        <p:nvPicPr>
          <p:cNvPr id="5" name="図 4">
            <a:extLst>
              <a:ext uri="{FF2B5EF4-FFF2-40B4-BE49-F238E27FC236}">
                <a16:creationId xmlns:a16="http://schemas.microsoft.com/office/drawing/2014/main" id="{CCBBB8D2-40D0-A96A-7761-BE36DD00BF4A}"/>
              </a:ext>
            </a:extLst>
          </p:cNvPr>
          <p:cNvPicPr>
            <a:picLocks noChangeAspect="1"/>
          </p:cNvPicPr>
          <p:nvPr/>
        </p:nvPicPr>
        <p:blipFill>
          <a:blip r:embed="rId2"/>
          <a:stretch>
            <a:fillRect/>
          </a:stretch>
        </p:blipFill>
        <p:spPr>
          <a:xfrm>
            <a:off x="1767612" y="1737784"/>
            <a:ext cx="10176208" cy="4025528"/>
          </a:xfrm>
          <a:prstGeom prst="rect">
            <a:avLst/>
          </a:prstGeom>
        </p:spPr>
      </p:pic>
      <p:pic>
        <p:nvPicPr>
          <p:cNvPr id="6" name="グラフィックス 5">
            <a:extLst>
              <a:ext uri="{FF2B5EF4-FFF2-40B4-BE49-F238E27FC236}">
                <a16:creationId xmlns:a16="http://schemas.microsoft.com/office/drawing/2014/main" id="{6B825A81-1AE3-06B9-7408-EF668CB23B9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8524" y="3084255"/>
            <a:ext cx="1332586" cy="1332586"/>
          </a:xfrm>
          <a:prstGeom prst="rect">
            <a:avLst/>
          </a:prstGeom>
          <a:effectLst>
            <a:outerShdw blurRad="317500" sx="102000" sy="102000" algn="ctr" rotWithShape="0">
              <a:schemeClr val="bg2"/>
            </a:outerShdw>
          </a:effectLst>
        </p:spPr>
      </p:pic>
      <p:pic>
        <p:nvPicPr>
          <p:cNvPr id="7" name="グラフィックス 6">
            <a:extLst>
              <a:ext uri="{FF2B5EF4-FFF2-40B4-BE49-F238E27FC236}">
                <a16:creationId xmlns:a16="http://schemas.microsoft.com/office/drawing/2014/main" id="{0DB3674D-F96A-78D9-9994-B6DB047C4E0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8524" y="4687905"/>
            <a:ext cx="1332586" cy="1332586"/>
          </a:xfrm>
          <a:prstGeom prst="rect">
            <a:avLst/>
          </a:prstGeom>
          <a:effectLst>
            <a:outerShdw blurRad="317500" sx="102000" sy="102000" algn="ctr" rotWithShape="0">
              <a:schemeClr val="accent2">
                <a:lumMod val="60000"/>
                <a:lumOff val="40000"/>
              </a:schemeClr>
            </a:outerShdw>
          </a:effectLst>
        </p:spPr>
      </p:pic>
      <p:pic>
        <p:nvPicPr>
          <p:cNvPr id="8" name="グラフィックス 7">
            <a:extLst>
              <a:ext uri="{FF2B5EF4-FFF2-40B4-BE49-F238E27FC236}">
                <a16:creationId xmlns:a16="http://schemas.microsoft.com/office/drawing/2014/main" id="{094E60DE-AB84-F953-4DA1-E48DA4070A6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36656" y="1467817"/>
            <a:ext cx="1491524" cy="1748503"/>
          </a:xfrm>
          <a:prstGeom prst="rect">
            <a:avLst/>
          </a:prstGeom>
          <a:effectLst>
            <a:outerShdw blurRad="317500" sx="102000" sy="102000" algn="ctr" rotWithShape="0">
              <a:schemeClr val="accent2">
                <a:lumMod val="60000"/>
                <a:lumOff val="40000"/>
              </a:schemeClr>
            </a:outerShdw>
          </a:effectLst>
        </p:spPr>
      </p:pic>
      <p:sp>
        <p:nvSpPr>
          <p:cNvPr id="11" name="コンテンツ プレースホルダー 2">
            <a:extLst>
              <a:ext uri="{FF2B5EF4-FFF2-40B4-BE49-F238E27FC236}">
                <a16:creationId xmlns:a16="http://schemas.microsoft.com/office/drawing/2014/main" id="{E6B59075-137A-E700-9F2A-E3E1320AF99C}"/>
              </a:ext>
            </a:extLst>
          </p:cNvPr>
          <p:cNvSpPr txBox="1">
            <a:spLocks/>
          </p:cNvSpPr>
          <p:nvPr/>
        </p:nvSpPr>
        <p:spPr>
          <a:xfrm>
            <a:off x="4014061" y="170593"/>
            <a:ext cx="4163878"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ea typeface="Yu Gothic" panose="020B0400000000000000" pitchFamily="34" charset="-128"/>
                <a:cs typeface="Segoe UI" panose="020B0502040204020203" pitchFamily="34" charset="0"/>
              </a:rPr>
              <a:t>問題項目例</a:t>
            </a:r>
            <a:r>
              <a:rPr lang="en-US" altLang="ja-JP" sz="2000" dirty="0">
                <a:latin typeface="Segoe UI" panose="020B0502040204020203" pitchFamily="34" charset="0"/>
                <a:ea typeface="Yu Gothic" panose="020B0400000000000000" pitchFamily="34" charset="-128"/>
                <a:cs typeface="Segoe UI" panose="020B0502040204020203" pitchFamily="34" charset="0"/>
              </a:rPr>
              <a:t> (9)</a:t>
            </a:r>
            <a:endParaRPr lang="en-US" altLang="ja-JP" sz="1700" dirty="0">
              <a:latin typeface="Segoe UI" panose="020B0502040204020203" pitchFamily="34" charset="0"/>
              <a:ea typeface="Yu Gothic" panose="020B0400000000000000" pitchFamily="34" charset="-128"/>
              <a:cs typeface="Segoe UI" panose="020B0502040204020203" pitchFamily="34" charset="0"/>
            </a:endParaRPr>
          </a:p>
        </p:txBody>
      </p:sp>
      <p:cxnSp>
        <p:nvCxnSpPr>
          <p:cNvPr id="12" name="直線コネクタ 11">
            <a:extLst>
              <a:ext uri="{FF2B5EF4-FFF2-40B4-BE49-F238E27FC236}">
                <a16:creationId xmlns:a16="http://schemas.microsoft.com/office/drawing/2014/main" id="{DB877531-9EDD-5EBD-1B17-D3DE0A5CCCA4}"/>
              </a:ext>
            </a:extLst>
          </p:cNvPr>
          <p:cNvCxnSpPr>
            <a:cxnSpLocks/>
          </p:cNvCxnSpPr>
          <p:nvPr/>
        </p:nvCxnSpPr>
        <p:spPr>
          <a:xfrm>
            <a:off x="3825586" y="911702"/>
            <a:ext cx="4572248"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937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26</a:t>
            </a:fld>
            <a:endParaRPr kumimoji="1" lang="ja-JP" altLang="en-US"/>
          </a:p>
        </p:txBody>
      </p:sp>
      <p:pic>
        <p:nvPicPr>
          <p:cNvPr id="6" name="グラフィックス 5">
            <a:extLst>
              <a:ext uri="{FF2B5EF4-FFF2-40B4-BE49-F238E27FC236}">
                <a16:creationId xmlns:a16="http://schemas.microsoft.com/office/drawing/2014/main" id="{6B825A81-1AE3-06B9-7408-EF668CB23B9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8524" y="3084255"/>
            <a:ext cx="1332586" cy="1332586"/>
          </a:xfrm>
          <a:prstGeom prst="rect">
            <a:avLst/>
          </a:prstGeom>
          <a:effectLst>
            <a:outerShdw blurRad="317500" sx="102000" sy="102000" algn="ctr" rotWithShape="0">
              <a:schemeClr val="accent2">
                <a:lumMod val="60000"/>
                <a:lumOff val="40000"/>
              </a:schemeClr>
            </a:outerShdw>
          </a:effectLst>
        </p:spPr>
      </p:pic>
      <p:pic>
        <p:nvPicPr>
          <p:cNvPr id="7" name="グラフィックス 6">
            <a:extLst>
              <a:ext uri="{FF2B5EF4-FFF2-40B4-BE49-F238E27FC236}">
                <a16:creationId xmlns:a16="http://schemas.microsoft.com/office/drawing/2014/main" id="{0DB3674D-F96A-78D9-9994-B6DB047C4E0A}"/>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8524" y="4687905"/>
            <a:ext cx="1332586" cy="1332586"/>
          </a:xfrm>
          <a:prstGeom prst="rect">
            <a:avLst/>
          </a:prstGeom>
          <a:effectLst>
            <a:outerShdw blurRad="317500" sx="102000" sy="102000" algn="ctr" rotWithShape="0">
              <a:schemeClr val="bg2"/>
            </a:outerShdw>
          </a:effectLst>
        </p:spPr>
      </p:pic>
      <p:pic>
        <p:nvPicPr>
          <p:cNvPr id="8" name="グラフィックス 7">
            <a:extLst>
              <a:ext uri="{FF2B5EF4-FFF2-40B4-BE49-F238E27FC236}">
                <a16:creationId xmlns:a16="http://schemas.microsoft.com/office/drawing/2014/main" id="{094E60DE-AB84-F953-4DA1-E48DA4070A6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36656" y="1467817"/>
            <a:ext cx="1491524" cy="1748503"/>
          </a:xfrm>
          <a:prstGeom prst="rect">
            <a:avLst/>
          </a:prstGeom>
          <a:effectLst>
            <a:outerShdw blurRad="317500" sx="102000" sy="102000" algn="ctr" rotWithShape="0">
              <a:schemeClr val="accent2">
                <a:lumMod val="60000"/>
                <a:lumOff val="40000"/>
              </a:schemeClr>
            </a:outerShdw>
          </a:effectLst>
        </p:spPr>
      </p:pic>
      <p:sp>
        <p:nvSpPr>
          <p:cNvPr id="11" name="コンテンツ プレースホルダー 2">
            <a:extLst>
              <a:ext uri="{FF2B5EF4-FFF2-40B4-BE49-F238E27FC236}">
                <a16:creationId xmlns:a16="http://schemas.microsoft.com/office/drawing/2014/main" id="{E6B59075-137A-E700-9F2A-E3E1320AF99C}"/>
              </a:ext>
            </a:extLst>
          </p:cNvPr>
          <p:cNvSpPr txBox="1">
            <a:spLocks/>
          </p:cNvSpPr>
          <p:nvPr/>
        </p:nvSpPr>
        <p:spPr>
          <a:xfrm>
            <a:off x="4014061" y="170593"/>
            <a:ext cx="4163878"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ea typeface="Yu Gothic" panose="020B0400000000000000" pitchFamily="34" charset="-128"/>
                <a:cs typeface="Segoe UI" panose="020B0502040204020203" pitchFamily="34" charset="0"/>
              </a:rPr>
              <a:t>問題項目例</a:t>
            </a:r>
            <a:r>
              <a:rPr lang="en-US" altLang="ja-JP" sz="2000" dirty="0">
                <a:latin typeface="Segoe UI" panose="020B0502040204020203" pitchFamily="34" charset="0"/>
                <a:ea typeface="Yu Gothic" panose="020B0400000000000000" pitchFamily="34" charset="-128"/>
                <a:cs typeface="Segoe UI" panose="020B0502040204020203" pitchFamily="34" charset="0"/>
              </a:rPr>
              <a:t> (12)</a:t>
            </a:r>
            <a:endParaRPr lang="en-US" altLang="ja-JP" sz="1700" dirty="0">
              <a:latin typeface="Segoe UI" panose="020B0502040204020203" pitchFamily="34" charset="0"/>
              <a:ea typeface="Yu Gothic" panose="020B0400000000000000" pitchFamily="34" charset="-128"/>
              <a:cs typeface="Segoe UI" panose="020B0502040204020203" pitchFamily="34" charset="0"/>
            </a:endParaRPr>
          </a:p>
        </p:txBody>
      </p:sp>
      <p:cxnSp>
        <p:nvCxnSpPr>
          <p:cNvPr id="12" name="直線コネクタ 11">
            <a:extLst>
              <a:ext uri="{FF2B5EF4-FFF2-40B4-BE49-F238E27FC236}">
                <a16:creationId xmlns:a16="http://schemas.microsoft.com/office/drawing/2014/main" id="{DB877531-9EDD-5EBD-1B17-D3DE0A5CCCA4}"/>
              </a:ext>
            </a:extLst>
          </p:cNvPr>
          <p:cNvCxnSpPr>
            <a:cxnSpLocks/>
          </p:cNvCxnSpPr>
          <p:nvPr/>
        </p:nvCxnSpPr>
        <p:spPr>
          <a:xfrm>
            <a:off x="3825586" y="911702"/>
            <a:ext cx="4572248"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2B144760-0825-59F8-FA54-6906844D9D55}"/>
              </a:ext>
            </a:extLst>
          </p:cNvPr>
          <p:cNvPicPr>
            <a:picLocks noChangeAspect="1"/>
          </p:cNvPicPr>
          <p:nvPr/>
        </p:nvPicPr>
        <p:blipFill>
          <a:blip r:embed="rId8"/>
          <a:stretch>
            <a:fillRect/>
          </a:stretch>
        </p:blipFill>
        <p:spPr>
          <a:xfrm>
            <a:off x="3151413" y="1015933"/>
            <a:ext cx="7168865" cy="5768696"/>
          </a:xfrm>
          <a:prstGeom prst="rect">
            <a:avLst/>
          </a:prstGeom>
        </p:spPr>
      </p:pic>
    </p:spTree>
    <p:extLst>
      <p:ext uri="{BB962C8B-B14F-4D97-AF65-F5344CB8AC3E}">
        <p14:creationId xmlns:p14="http://schemas.microsoft.com/office/powerpoint/2010/main" val="94160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50339DBA-0E19-55E8-EB55-4D20E09614A9}"/>
              </a:ext>
            </a:extLst>
          </p:cNvPr>
          <p:cNvSpPr/>
          <p:nvPr/>
        </p:nvSpPr>
        <p:spPr>
          <a:xfrm>
            <a:off x="4174565" y="90152"/>
            <a:ext cx="1859990" cy="3219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7" name="正方形/長方形 6">
            <a:extLst>
              <a:ext uri="{FF2B5EF4-FFF2-40B4-BE49-F238E27FC236}">
                <a16:creationId xmlns:a16="http://schemas.microsoft.com/office/drawing/2014/main" id="{D7A84F12-162E-D363-E7CB-D69BEE0F117E}"/>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結果</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Result</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27</a:t>
            </a:fld>
            <a:endParaRPr kumimoji="1" lang="ja-JP" altLang="en-US"/>
          </a:p>
        </p:txBody>
      </p:sp>
      <p:sp>
        <p:nvSpPr>
          <p:cNvPr id="11" name="正方形/長方形 10">
            <a:extLst>
              <a:ext uri="{FF2B5EF4-FFF2-40B4-BE49-F238E27FC236}">
                <a16:creationId xmlns:a16="http://schemas.microsoft.com/office/drawing/2014/main" id="{CB98FAB7-A911-0377-8EEB-A4F03E475123}"/>
              </a:ext>
            </a:extLst>
          </p:cNvPr>
          <p:cNvSpPr/>
          <p:nvPr/>
        </p:nvSpPr>
        <p:spPr>
          <a:xfrm>
            <a:off x="585398" y="1541426"/>
            <a:ext cx="5365840" cy="92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152000" tIns="72000" rIns="144000" bIns="72000" rtlCol="0" anchor="ctr" anchorCtr="0"/>
          <a:lstStyle/>
          <a:p>
            <a:pPr marL="0" lvl="1" indent="0">
              <a:lnSpc>
                <a:spcPct val="130000"/>
              </a:lnSpc>
              <a:buNone/>
            </a:pPr>
            <a:r>
              <a:rPr lang="ja-JP" altLang="en-US" sz="1600" b="1">
                <a:solidFill>
                  <a:schemeClr val="tx1"/>
                </a:solidFill>
                <a:latin typeface="Yu Gothic" panose="020B0400000000000000" pitchFamily="34" charset="-128"/>
                <a:ea typeface="Yu Gothic" panose="020B0400000000000000" pitchFamily="34" charset="-128"/>
                <a:cs typeface="Segoe UI" panose="020B0502040204020203" pitchFamily="34" charset="0"/>
              </a:rPr>
              <a:t>テスト開発</a:t>
            </a:r>
            <a:endParaRPr lang="en-US" altLang="ja-JP" sz="1600"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本研究で使用するアトリビュートと問題項目を作成し，</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その手続きについて考察する。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12" name="グラフィックス 11">
            <a:extLst>
              <a:ext uri="{FF2B5EF4-FFF2-40B4-BE49-F238E27FC236}">
                <a16:creationId xmlns:a16="http://schemas.microsoft.com/office/drawing/2014/main" id="{4D075F0C-828B-B410-D8F5-0438BB0C99F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5399" y="1541426"/>
            <a:ext cx="932659" cy="932659"/>
          </a:xfrm>
          <a:prstGeom prst="rect">
            <a:avLst/>
          </a:prstGeom>
          <a:effectLst>
            <a:outerShdw blurRad="317500" sx="102000" sy="102000" algn="ctr" rotWithShape="0">
              <a:schemeClr val="bg2"/>
            </a:outerShdw>
          </a:effectLst>
        </p:spPr>
      </p:pic>
      <p:sp>
        <p:nvSpPr>
          <p:cNvPr id="13" name="正方形/長方形 12">
            <a:extLst>
              <a:ext uri="{FF2B5EF4-FFF2-40B4-BE49-F238E27FC236}">
                <a16:creationId xmlns:a16="http://schemas.microsoft.com/office/drawing/2014/main" id="{9EAAA05E-5150-D9CB-1B93-D50173E018ED}"/>
              </a:ext>
            </a:extLst>
          </p:cNvPr>
          <p:cNvSpPr/>
          <p:nvPr/>
        </p:nvSpPr>
        <p:spPr>
          <a:xfrm>
            <a:off x="585398"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目　的</a:t>
            </a:r>
          </a:p>
        </p:txBody>
      </p:sp>
      <p:sp>
        <p:nvSpPr>
          <p:cNvPr id="18" name="正方形/長方形 17">
            <a:extLst>
              <a:ext uri="{FF2B5EF4-FFF2-40B4-BE49-F238E27FC236}">
                <a16:creationId xmlns:a16="http://schemas.microsoft.com/office/drawing/2014/main" id="{FD50D921-A008-ABDB-ABEC-8190368D04C9}"/>
              </a:ext>
            </a:extLst>
          </p:cNvPr>
          <p:cNvSpPr/>
          <p:nvPr/>
        </p:nvSpPr>
        <p:spPr>
          <a:xfrm>
            <a:off x="6240764"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200" b="1">
                <a:solidFill>
                  <a:schemeClr val="accent2"/>
                </a:solidFill>
                <a:latin typeface="Yu Gothic" panose="020B0400000000000000" pitchFamily="34" charset="-128"/>
                <a:ea typeface="Yu Gothic" panose="020B0400000000000000" pitchFamily="34" charset="-128"/>
              </a:rPr>
              <a:t>方　法</a:t>
            </a:r>
            <a:endParaRPr kumimoji="1" lang="ja-JP" altLang="en-US" sz="1200" b="1">
              <a:solidFill>
                <a:schemeClr val="accent2"/>
              </a:solidFill>
              <a:latin typeface="Yu Gothic" panose="020B0400000000000000" pitchFamily="34" charset="-128"/>
              <a:ea typeface="Yu Gothic" panose="020B0400000000000000" pitchFamily="34" charset="-128"/>
            </a:endParaRPr>
          </a:p>
        </p:txBody>
      </p:sp>
      <p:sp>
        <p:nvSpPr>
          <p:cNvPr id="19" name="正方形/長方形 18">
            <a:extLst>
              <a:ext uri="{FF2B5EF4-FFF2-40B4-BE49-F238E27FC236}">
                <a16:creationId xmlns:a16="http://schemas.microsoft.com/office/drawing/2014/main" id="{E4B1E957-4F13-1D23-7137-3193A1A0945C}"/>
              </a:ext>
            </a:extLst>
          </p:cNvPr>
          <p:cNvSpPr/>
          <p:nvPr/>
        </p:nvSpPr>
        <p:spPr>
          <a:xfrm>
            <a:off x="6244576"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文献調査</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1" name="正方形/長方形 20">
            <a:extLst>
              <a:ext uri="{FF2B5EF4-FFF2-40B4-BE49-F238E27FC236}">
                <a16:creationId xmlns:a16="http://schemas.microsoft.com/office/drawing/2014/main" id="{5D541FBF-AF0A-156F-9121-9E4D673E66CE}"/>
              </a:ext>
            </a:extLst>
          </p:cNvPr>
          <p:cNvSpPr/>
          <p:nvPr/>
        </p:nvSpPr>
        <p:spPr>
          <a:xfrm>
            <a:off x="8021247" y="1539559"/>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専門家等との協議</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3" name="正方形/長方形 22">
            <a:extLst>
              <a:ext uri="{FF2B5EF4-FFF2-40B4-BE49-F238E27FC236}">
                <a16:creationId xmlns:a16="http://schemas.microsoft.com/office/drawing/2014/main" id="{85B68A7B-0C21-4BA9-4DB2-52B7B2FF75F3}"/>
              </a:ext>
            </a:extLst>
          </p:cNvPr>
          <p:cNvSpPr/>
          <p:nvPr/>
        </p:nvSpPr>
        <p:spPr>
          <a:xfrm>
            <a:off x="585398" y="5227153"/>
            <a:ext cx="11021206"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結　果</a:t>
            </a:r>
          </a:p>
        </p:txBody>
      </p:sp>
      <p:sp>
        <p:nvSpPr>
          <p:cNvPr id="24" name="角丸四角形 23">
            <a:extLst>
              <a:ext uri="{FF2B5EF4-FFF2-40B4-BE49-F238E27FC236}">
                <a16:creationId xmlns:a16="http://schemas.microsoft.com/office/drawing/2014/main" id="{E70DFAF7-234B-E6AE-300D-583F0E0C8A9F}"/>
              </a:ext>
            </a:extLst>
          </p:cNvPr>
          <p:cNvSpPr/>
          <p:nvPr/>
        </p:nvSpPr>
        <p:spPr>
          <a:xfrm>
            <a:off x="1524992" y="2944098"/>
            <a:ext cx="8875732" cy="1539663"/>
          </a:xfrm>
          <a:prstGeom prst="roundRect">
            <a:avLst>
              <a:gd name="adj" fmla="val 263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FB9FF44F-161E-77B4-DEFC-43434F34A142}"/>
              </a:ext>
            </a:extLst>
          </p:cNvPr>
          <p:cNvSpPr/>
          <p:nvPr/>
        </p:nvSpPr>
        <p:spPr>
          <a:xfrm>
            <a:off x="1662271" y="3076838"/>
            <a:ext cx="679965" cy="1292737"/>
          </a:xfrm>
          <a:prstGeom prst="roundRect">
            <a:avLst>
              <a:gd name="adj" fmla="val 53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9442A978-9479-D205-4901-AFD578D9BFD3}"/>
              </a:ext>
            </a:extLst>
          </p:cNvPr>
          <p:cNvSpPr/>
          <p:nvPr/>
        </p:nvSpPr>
        <p:spPr>
          <a:xfrm>
            <a:off x="3595660" y="3075517"/>
            <a:ext cx="4886338" cy="611611"/>
          </a:xfrm>
          <a:prstGeom prst="roundRect">
            <a:avLst>
              <a:gd name="adj" fmla="val 53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C6FD611C-47A5-DE00-4F3C-048589777835}"/>
              </a:ext>
            </a:extLst>
          </p:cNvPr>
          <p:cNvSpPr/>
          <p:nvPr/>
        </p:nvSpPr>
        <p:spPr>
          <a:xfrm>
            <a:off x="6016804" y="3758955"/>
            <a:ext cx="4237485" cy="611611"/>
          </a:xfrm>
          <a:prstGeom prst="roundRect">
            <a:avLst>
              <a:gd name="adj" fmla="val 53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直角三角形 27">
            <a:extLst>
              <a:ext uri="{FF2B5EF4-FFF2-40B4-BE49-F238E27FC236}">
                <a16:creationId xmlns:a16="http://schemas.microsoft.com/office/drawing/2014/main" id="{E2F67FB4-87C8-0C74-DBB6-3DD7E81E41AF}"/>
              </a:ext>
            </a:extLst>
          </p:cNvPr>
          <p:cNvSpPr/>
          <p:nvPr/>
        </p:nvSpPr>
        <p:spPr>
          <a:xfrm rot="-8100000">
            <a:off x="2488197" y="3694025"/>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ED833BE1-B961-4183-DC7E-172E582E2D4C}"/>
              </a:ext>
            </a:extLst>
          </p:cNvPr>
          <p:cNvGrpSpPr/>
          <p:nvPr/>
        </p:nvGrpSpPr>
        <p:grpSpPr>
          <a:xfrm>
            <a:off x="3568527" y="3020033"/>
            <a:ext cx="729211" cy="729211"/>
            <a:chOff x="3747372" y="2861509"/>
            <a:chExt cx="729211" cy="729211"/>
          </a:xfrm>
          <a:effectLst>
            <a:outerShdw blurRad="317500" sx="102000" sy="102000" algn="ctr" rotWithShape="0">
              <a:schemeClr val="bg2"/>
            </a:outerShdw>
          </a:effectLst>
        </p:grpSpPr>
        <p:sp>
          <p:nvSpPr>
            <p:cNvPr id="30" name="円/楕円 29">
              <a:extLst>
                <a:ext uri="{FF2B5EF4-FFF2-40B4-BE49-F238E27FC236}">
                  <a16:creationId xmlns:a16="http://schemas.microsoft.com/office/drawing/2014/main" id="{5F27DB6E-551C-13A6-0687-1BC7CB098041}"/>
                </a:ext>
              </a:extLst>
            </p:cNvPr>
            <p:cNvSpPr/>
            <p:nvPr/>
          </p:nvSpPr>
          <p:spPr>
            <a:xfrm>
              <a:off x="3844082" y="2958219"/>
              <a:ext cx="535791" cy="535791"/>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DF9F1B09-0F28-EE2A-BB20-280354DEC3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47372" y="2861509"/>
              <a:ext cx="729211" cy="729211"/>
            </a:xfrm>
            <a:prstGeom prst="rect">
              <a:avLst/>
            </a:prstGeom>
          </p:spPr>
        </p:pic>
      </p:grpSp>
      <p:sp>
        <p:nvSpPr>
          <p:cNvPr id="32" name="直角三角形 31">
            <a:extLst>
              <a:ext uri="{FF2B5EF4-FFF2-40B4-BE49-F238E27FC236}">
                <a16:creationId xmlns:a16="http://schemas.microsoft.com/office/drawing/2014/main" id="{92DBA714-6101-DBF3-1A9D-E97B00764385}"/>
              </a:ext>
            </a:extLst>
          </p:cNvPr>
          <p:cNvSpPr/>
          <p:nvPr/>
        </p:nvSpPr>
        <p:spPr>
          <a:xfrm rot="-8100000">
            <a:off x="4870553"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a:extLst>
              <a:ext uri="{FF2B5EF4-FFF2-40B4-BE49-F238E27FC236}">
                <a16:creationId xmlns:a16="http://schemas.microsoft.com/office/drawing/2014/main" id="{8568D4D2-D072-5B15-0FA2-A5EF03169FF1}"/>
              </a:ext>
            </a:extLst>
          </p:cNvPr>
          <p:cNvSpPr/>
          <p:nvPr/>
        </p:nvSpPr>
        <p:spPr>
          <a:xfrm rot="-8100000">
            <a:off x="6669075"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a:extLst>
              <a:ext uri="{FF2B5EF4-FFF2-40B4-BE49-F238E27FC236}">
                <a16:creationId xmlns:a16="http://schemas.microsoft.com/office/drawing/2014/main" id="{CF1FE980-F8E4-6901-37A3-B90B1676F5E5}"/>
              </a:ext>
            </a:extLst>
          </p:cNvPr>
          <p:cNvSpPr/>
          <p:nvPr/>
        </p:nvSpPr>
        <p:spPr>
          <a:xfrm rot="-8100000">
            <a:off x="5778898"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直角三角形 34">
            <a:extLst>
              <a:ext uri="{FF2B5EF4-FFF2-40B4-BE49-F238E27FC236}">
                <a16:creationId xmlns:a16="http://schemas.microsoft.com/office/drawing/2014/main" id="{5006871B-6D4B-3426-B1C7-E50128D96D70}"/>
              </a:ext>
            </a:extLst>
          </p:cNvPr>
          <p:cNvSpPr/>
          <p:nvPr/>
        </p:nvSpPr>
        <p:spPr>
          <a:xfrm rot="-8100000">
            <a:off x="7561280" y="3316389"/>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直角三角形 35">
            <a:extLst>
              <a:ext uri="{FF2B5EF4-FFF2-40B4-BE49-F238E27FC236}">
                <a16:creationId xmlns:a16="http://schemas.microsoft.com/office/drawing/2014/main" id="{1EE3D955-05AF-D7C2-1330-8FA1B45C753F}"/>
              </a:ext>
            </a:extLst>
          </p:cNvPr>
          <p:cNvSpPr/>
          <p:nvPr/>
        </p:nvSpPr>
        <p:spPr>
          <a:xfrm rot="-8100000">
            <a:off x="6669075"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直角三角形 36">
            <a:extLst>
              <a:ext uri="{FF2B5EF4-FFF2-40B4-BE49-F238E27FC236}">
                <a16:creationId xmlns:a16="http://schemas.microsoft.com/office/drawing/2014/main" id="{4EF0C8B8-DBFA-2E21-26D6-70D315EEF884}"/>
              </a:ext>
            </a:extLst>
          </p:cNvPr>
          <p:cNvSpPr/>
          <p:nvPr/>
        </p:nvSpPr>
        <p:spPr>
          <a:xfrm rot="-8100000">
            <a:off x="7561280"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直角三角形 37">
            <a:extLst>
              <a:ext uri="{FF2B5EF4-FFF2-40B4-BE49-F238E27FC236}">
                <a16:creationId xmlns:a16="http://schemas.microsoft.com/office/drawing/2014/main" id="{473500CC-A8E6-A828-2D29-AE2876BEA42B}"/>
              </a:ext>
            </a:extLst>
          </p:cNvPr>
          <p:cNvSpPr/>
          <p:nvPr/>
        </p:nvSpPr>
        <p:spPr>
          <a:xfrm rot="-8100000">
            <a:off x="8459775"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直角三角形 38">
            <a:extLst>
              <a:ext uri="{FF2B5EF4-FFF2-40B4-BE49-F238E27FC236}">
                <a16:creationId xmlns:a16="http://schemas.microsoft.com/office/drawing/2014/main" id="{BD53E99E-CC8F-F304-2BCB-C4393D52335B}"/>
              </a:ext>
            </a:extLst>
          </p:cNvPr>
          <p:cNvSpPr/>
          <p:nvPr/>
        </p:nvSpPr>
        <p:spPr>
          <a:xfrm rot="-8100000">
            <a:off x="9351980" y="3994808"/>
            <a:ext cx="129861" cy="12986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a:extLst>
              <a:ext uri="{FF2B5EF4-FFF2-40B4-BE49-F238E27FC236}">
                <a16:creationId xmlns:a16="http://schemas.microsoft.com/office/drawing/2014/main" id="{0049F943-726B-3E5C-1472-331C83FFE833}"/>
              </a:ext>
            </a:extLst>
          </p:cNvPr>
          <p:cNvCxnSpPr>
            <a:cxnSpLocks/>
          </p:cNvCxnSpPr>
          <p:nvPr/>
        </p:nvCxnSpPr>
        <p:spPr>
          <a:xfrm flipH="1">
            <a:off x="4321057" y="2839613"/>
            <a:ext cx="924855"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A90B6BAE-83B4-2D82-CE62-55154F0C6B71}"/>
              </a:ext>
            </a:extLst>
          </p:cNvPr>
          <p:cNvSpPr/>
          <p:nvPr/>
        </p:nvSpPr>
        <p:spPr>
          <a:xfrm>
            <a:off x="4265707" y="2391974"/>
            <a:ext cx="1459568"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大学教員</a:t>
            </a:r>
            <a:br>
              <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42" name="直線コネクタ 41">
            <a:extLst>
              <a:ext uri="{FF2B5EF4-FFF2-40B4-BE49-F238E27FC236}">
                <a16:creationId xmlns:a16="http://schemas.microsoft.com/office/drawing/2014/main" id="{6B9818FA-E7FE-128F-8440-3B19278DDF27}"/>
              </a:ext>
            </a:extLst>
          </p:cNvPr>
          <p:cNvCxnSpPr>
            <a:cxnSpLocks/>
          </p:cNvCxnSpPr>
          <p:nvPr/>
        </p:nvCxnSpPr>
        <p:spPr>
          <a:xfrm flipH="1">
            <a:off x="5430255" y="2839613"/>
            <a:ext cx="255561"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4191465-068F-FC05-2D24-97DF33094B1C}"/>
              </a:ext>
            </a:extLst>
          </p:cNvPr>
          <p:cNvCxnSpPr>
            <a:cxnSpLocks/>
            <a:stCxn id="79" idx="0"/>
          </p:cNvCxnSpPr>
          <p:nvPr/>
        </p:nvCxnSpPr>
        <p:spPr>
          <a:xfrm flipH="1" flipV="1">
            <a:off x="5236537" y="2837999"/>
            <a:ext cx="203835" cy="275954"/>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02C39FD-6E8D-9922-FFBF-CB51EFEA5CDF}"/>
              </a:ext>
            </a:extLst>
          </p:cNvPr>
          <p:cNvCxnSpPr>
            <a:cxnSpLocks/>
          </p:cNvCxnSpPr>
          <p:nvPr/>
        </p:nvCxnSpPr>
        <p:spPr>
          <a:xfrm flipH="1">
            <a:off x="5940027" y="2837058"/>
            <a:ext cx="119234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4F8BDFD1-6FE7-7249-7DB1-8B50052D90E7}"/>
              </a:ext>
            </a:extLst>
          </p:cNvPr>
          <p:cNvSpPr/>
          <p:nvPr/>
        </p:nvSpPr>
        <p:spPr>
          <a:xfrm>
            <a:off x="5880739" y="2389419"/>
            <a:ext cx="1737221"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大学教員</a:t>
            </a:r>
            <a:br>
              <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アトリビュート定義検討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46" name="直線コネクタ 45">
            <a:extLst>
              <a:ext uri="{FF2B5EF4-FFF2-40B4-BE49-F238E27FC236}">
                <a16:creationId xmlns:a16="http://schemas.microsoft.com/office/drawing/2014/main" id="{F38A1985-1E71-71F1-337A-0A8566420D9F}"/>
              </a:ext>
            </a:extLst>
          </p:cNvPr>
          <p:cNvCxnSpPr>
            <a:cxnSpLocks/>
          </p:cNvCxnSpPr>
          <p:nvPr/>
        </p:nvCxnSpPr>
        <p:spPr>
          <a:xfrm flipH="1">
            <a:off x="7295672" y="2837058"/>
            <a:ext cx="26837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A8E588A-0C72-3198-2B70-0C39270D283E}"/>
              </a:ext>
            </a:extLst>
          </p:cNvPr>
          <p:cNvCxnSpPr>
            <a:cxnSpLocks/>
            <a:stCxn id="80" idx="0"/>
          </p:cNvCxnSpPr>
          <p:nvPr/>
        </p:nvCxnSpPr>
        <p:spPr>
          <a:xfrm flipH="1" flipV="1">
            <a:off x="7132374" y="2831134"/>
            <a:ext cx="107551" cy="282819"/>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A9705A5-5BD8-3B49-9BD9-D976785761A7}"/>
              </a:ext>
            </a:extLst>
          </p:cNvPr>
          <p:cNvCxnSpPr>
            <a:cxnSpLocks/>
          </p:cNvCxnSpPr>
          <p:nvPr/>
        </p:nvCxnSpPr>
        <p:spPr>
          <a:xfrm flipH="1">
            <a:off x="7819930" y="2837058"/>
            <a:ext cx="311702"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21E3A5BD-2B5B-D572-E9E0-4ED6AD0C6D6F}"/>
              </a:ext>
            </a:extLst>
          </p:cNvPr>
          <p:cNvSpPr/>
          <p:nvPr/>
        </p:nvSpPr>
        <p:spPr>
          <a:xfrm>
            <a:off x="7760642" y="2389419"/>
            <a:ext cx="2152169"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大学院生</a:t>
            </a:r>
            <a:br>
              <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アトリビュート確認，定義検討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50" name="直線コネクタ 49">
            <a:extLst>
              <a:ext uri="{FF2B5EF4-FFF2-40B4-BE49-F238E27FC236}">
                <a16:creationId xmlns:a16="http://schemas.microsoft.com/office/drawing/2014/main" id="{197B4D4F-23B7-B626-588C-A215C1B9D06E}"/>
              </a:ext>
            </a:extLst>
          </p:cNvPr>
          <p:cNvCxnSpPr>
            <a:cxnSpLocks/>
          </p:cNvCxnSpPr>
          <p:nvPr/>
        </p:nvCxnSpPr>
        <p:spPr>
          <a:xfrm flipH="1">
            <a:off x="8302648" y="2837058"/>
            <a:ext cx="157477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96EABD4-AAB1-928C-C5C5-4725668B00B3}"/>
              </a:ext>
            </a:extLst>
          </p:cNvPr>
          <p:cNvCxnSpPr>
            <a:cxnSpLocks/>
            <a:stCxn id="81" idx="0"/>
          </p:cNvCxnSpPr>
          <p:nvPr/>
        </p:nvCxnSpPr>
        <p:spPr>
          <a:xfrm flipV="1">
            <a:off x="8135473" y="2834603"/>
            <a:ext cx="176056" cy="27935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97827CC-9272-C6AC-A90C-5DC48EB0B990}"/>
              </a:ext>
            </a:extLst>
          </p:cNvPr>
          <p:cNvCxnSpPr>
            <a:cxnSpLocks/>
          </p:cNvCxnSpPr>
          <p:nvPr/>
        </p:nvCxnSpPr>
        <p:spPr>
          <a:xfrm flipH="1">
            <a:off x="6406159" y="4587672"/>
            <a:ext cx="57058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5C025419-A879-1871-FC6E-873CC688D972}"/>
              </a:ext>
            </a:extLst>
          </p:cNvPr>
          <p:cNvSpPr/>
          <p:nvPr/>
        </p:nvSpPr>
        <p:spPr>
          <a:xfrm>
            <a:off x="6387019"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大学教員</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54" name="直線コネクタ 53">
            <a:extLst>
              <a:ext uri="{FF2B5EF4-FFF2-40B4-BE49-F238E27FC236}">
                <a16:creationId xmlns:a16="http://schemas.microsoft.com/office/drawing/2014/main" id="{211FD989-CF68-9C42-1A66-8413F0994BD0}"/>
              </a:ext>
            </a:extLst>
          </p:cNvPr>
          <p:cNvCxnSpPr>
            <a:cxnSpLocks/>
          </p:cNvCxnSpPr>
          <p:nvPr/>
        </p:nvCxnSpPr>
        <p:spPr>
          <a:xfrm flipH="1">
            <a:off x="7140046" y="4587672"/>
            <a:ext cx="26837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9D57BCC-5EBD-958A-8C49-3944C34B5407}"/>
              </a:ext>
            </a:extLst>
          </p:cNvPr>
          <p:cNvCxnSpPr>
            <a:cxnSpLocks/>
            <a:stCxn id="82" idx="2"/>
          </p:cNvCxnSpPr>
          <p:nvPr/>
        </p:nvCxnSpPr>
        <p:spPr>
          <a:xfrm flipH="1">
            <a:off x="6967908" y="4327332"/>
            <a:ext cx="272017" cy="26034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67C6037-9C0E-F729-C1F1-83FE8AEC36D0}"/>
              </a:ext>
            </a:extLst>
          </p:cNvPr>
          <p:cNvCxnSpPr>
            <a:cxnSpLocks/>
          </p:cNvCxnSpPr>
          <p:nvPr/>
        </p:nvCxnSpPr>
        <p:spPr>
          <a:xfrm flipH="1">
            <a:off x="7514768" y="4587672"/>
            <a:ext cx="537682"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7331A81B-8F99-6109-FF41-F4A5667C7087}"/>
              </a:ext>
            </a:extLst>
          </p:cNvPr>
          <p:cNvSpPr/>
          <p:nvPr/>
        </p:nvSpPr>
        <p:spPr>
          <a:xfrm>
            <a:off x="7495628"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大学院生</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58" name="直線コネクタ 57">
            <a:extLst>
              <a:ext uri="{FF2B5EF4-FFF2-40B4-BE49-F238E27FC236}">
                <a16:creationId xmlns:a16="http://schemas.microsoft.com/office/drawing/2014/main" id="{552F6D60-7057-B0AD-0D77-2D3001868805}"/>
              </a:ext>
            </a:extLst>
          </p:cNvPr>
          <p:cNvCxnSpPr>
            <a:cxnSpLocks/>
          </p:cNvCxnSpPr>
          <p:nvPr/>
        </p:nvCxnSpPr>
        <p:spPr>
          <a:xfrm flipH="1">
            <a:off x="8191500" y="4587672"/>
            <a:ext cx="325534"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EFC7331A-0AE3-5A75-62AB-9116966C40CC}"/>
              </a:ext>
            </a:extLst>
          </p:cNvPr>
          <p:cNvCxnSpPr>
            <a:cxnSpLocks/>
            <a:stCxn id="83" idx="2"/>
          </p:cNvCxnSpPr>
          <p:nvPr/>
        </p:nvCxnSpPr>
        <p:spPr>
          <a:xfrm flipH="1">
            <a:off x="8046596" y="4327332"/>
            <a:ext cx="82246" cy="26009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35C635A-34F1-0C4D-BA49-1CCAC0B34051}"/>
              </a:ext>
            </a:extLst>
          </p:cNvPr>
          <p:cNvCxnSpPr>
            <a:cxnSpLocks/>
          </p:cNvCxnSpPr>
          <p:nvPr/>
        </p:nvCxnSpPr>
        <p:spPr>
          <a:xfrm flipH="1">
            <a:off x="8622407" y="4587672"/>
            <a:ext cx="317685"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4BA8A9BB-C32D-55D6-E70B-20AF7136E87C}"/>
              </a:ext>
            </a:extLst>
          </p:cNvPr>
          <p:cNvSpPr/>
          <p:nvPr/>
        </p:nvSpPr>
        <p:spPr>
          <a:xfrm>
            <a:off x="8603267"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教室長</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62" name="直線コネクタ 61">
            <a:extLst>
              <a:ext uri="{FF2B5EF4-FFF2-40B4-BE49-F238E27FC236}">
                <a16:creationId xmlns:a16="http://schemas.microsoft.com/office/drawing/2014/main" id="{12807E3B-AE79-9564-FAC7-F32B88416025}"/>
              </a:ext>
            </a:extLst>
          </p:cNvPr>
          <p:cNvCxnSpPr>
            <a:cxnSpLocks/>
          </p:cNvCxnSpPr>
          <p:nvPr/>
        </p:nvCxnSpPr>
        <p:spPr>
          <a:xfrm flipH="1">
            <a:off x="9083464" y="4587672"/>
            <a:ext cx="50244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E89BEE4-0A24-BF69-30AB-D0793CAE8CC3}"/>
              </a:ext>
            </a:extLst>
          </p:cNvPr>
          <p:cNvCxnSpPr>
            <a:cxnSpLocks/>
            <a:stCxn id="84" idx="2"/>
          </p:cNvCxnSpPr>
          <p:nvPr/>
        </p:nvCxnSpPr>
        <p:spPr>
          <a:xfrm>
            <a:off x="9029628" y="4327332"/>
            <a:ext cx="61239" cy="26046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8D0B85C-61B4-DCEA-5650-C65E1AA324AD}"/>
              </a:ext>
            </a:extLst>
          </p:cNvPr>
          <p:cNvCxnSpPr>
            <a:cxnSpLocks/>
          </p:cNvCxnSpPr>
          <p:nvPr/>
        </p:nvCxnSpPr>
        <p:spPr>
          <a:xfrm flipH="1">
            <a:off x="9709651" y="4587672"/>
            <a:ext cx="22921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DE19AFEF-0BDF-DA70-5117-AA58136CC0C1}"/>
              </a:ext>
            </a:extLst>
          </p:cNvPr>
          <p:cNvSpPr/>
          <p:nvPr/>
        </p:nvSpPr>
        <p:spPr>
          <a:xfrm>
            <a:off x="9690511" y="4595022"/>
            <a:ext cx="1025736" cy="44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rIns="72000" bIns="72000" rtlCol="0" anchor="t" anchorCtr="0"/>
          <a:lstStyle/>
          <a:p>
            <a:pPr>
              <a:lnSpc>
                <a:spcPct val="120000"/>
              </a:lnSpc>
              <a:spcBef>
                <a:spcPts val="500"/>
              </a:spcBef>
              <a:buClr>
                <a:schemeClr val="tx1"/>
              </a:buClr>
            </a:pPr>
            <a:r>
              <a:rPr kumimoji="1"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大学生</a:t>
            </a:r>
            <a:br>
              <a:rPr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100">
                <a:solidFill>
                  <a:schemeClr val="tx1"/>
                </a:solidFill>
                <a:latin typeface="Segoe UI" panose="020B0502040204020203" pitchFamily="34" charset="0"/>
                <a:ea typeface="Yu Gothic Medium" panose="020B0400000000000000" pitchFamily="34" charset="-128"/>
                <a:cs typeface="Segoe UI" panose="020B0502040204020203" pitchFamily="34" charset="0"/>
              </a:rPr>
              <a:t>問題項目検討</a:t>
            </a:r>
            <a:endParaRPr kumimoji="1" lang="en-US" altLang="ja-JP" sz="1100"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66" name="直線コネクタ 65">
            <a:extLst>
              <a:ext uri="{FF2B5EF4-FFF2-40B4-BE49-F238E27FC236}">
                <a16:creationId xmlns:a16="http://schemas.microsoft.com/office/drawing/2014/main" id="{189DE3D1-7192-3AA9-4BBE-7EDACF26BB39}"/>
              </a:ext>
            </a:extLst>
          </p:cNvPr>
          <p:cNvCxnSpPr>
            <a:cxnSpLocks/>
          </p:cNvCxnSpPr>
          <p:nvPr/>
        </p:nvCxnSpPr>
        <p:spPr>
          <a:xfrm flipH="1">
            <a:off x="10086975" y="4587672"/>
            <a:ext cx="586180"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AF425E2-7EF8-AC50-1857-9B6F5EC2D730}"/>
              </a:ext>
            </a:extLst>
          </p:cNvPr>
          <p:cNvCxnSpPr>
            <a:cxnSpLocks/>
            <a:stCxn id="85" idx="2"/>
          </p:cNvCxnSpPr>
          <p:nvPr/>
        </p:nvCxnSpPr>
        <p:spPr>
          <a:xfrm>
            <a:off x="9917290" y="4327332"/>
            <a:ext cx="175690" cy="26009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72" name="グラフィックス 71">
            <a:extLst>
              <a:ext uri="{FF2B5EF4-FFF2-40B4-BE49-F238E27FC236}">
                <a16:creationId xmlns:a16="http://schemas.microsoft.com/office/drawing/2014/main" id="{E2900936-D233-C3D9-390C-F06DD9226E8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36429" y="3147808"/>
            <a:ext cx="530959" cy="535786"/>
          </a:xfrm>
          <a:prstGeom prst="rect">
            <a:avLst/>
          </a:prstGeom>
          <a:effectLst>
            <a:outerShdw blurRad="317500" sx="102000" sy="102000" algn="ctr" rotWithShape="0">
              <a:schemeClr val="bg2"/>
            </a:outerShdw>
          </a:effectLst>
        </p:spPr>
      </p:pic>
      <p:pic>
        <p:nvPicPr>
          <p:cNvPr id="73" name="グラフィックス 72">
            <a:extLst>
              <a:ext uri="{FF2B5EF4-FFF2-40B4-BE49-F238E27FC236}">
                <a16:creationId xmlns:a16="http://schemas.microsoft.com/office/drawing/2014/main" id="{85C5455A-FD06-844D-2D5C-4F16BB9E975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736429" y="3758960"/>
            <a:ext cx="535786" cy="535786"/>
          </a:xfrm>
          <a:prstGeom prst="rect">
            <a:avLst/>
          </a:prstGeom>
          <a:effectLst>
            <a:outerShdw blurRad="317500" sx="102000" sy="102000" algn="ctr" rotWithShape="0">
              <a:schemeClr val="bg2"/>
            </a:outerShdw>
          </a:effectLst>
        </p:spPr>
      </p:pic>
      <p:pic>
        <p:nvPicPr>
          <p:cNvPr id="74" name="グラフィックス 73">
            <a:extLst>
              <a:ext uri="{FF2B5EF4-FFF2-40B4-BE49-F238E27FC236}">
                <a16:creationId xmlns:a16="http://schemas.microsoft.com/office/drawing/2014/main" id="{685D101E-39F4-6F7E-9B06-5CA82FB0F0FA}"/>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800035" y="3016210"/>
            <a:ext cx="681444" cy="679966"/>
          </a:xfrm>
          <a:prstGeom prst="rect">
            <a:avLst/>
          </a:prstGeom>
        </p:spPr>
      </p:pic>
      <p:pic>
        <p:nvPicPr>
          <p:cNvPr id="75" name="グラフィックス 74">
            <a:extLst>
              <a:ext uri="{FF2B5EF4-FFF2-40B4-BE49-F238E27FC236}">
                <a16:creationId xmlns:a16="http://schemas.microsoft.com/office/drawing/2014/main" id="{EBA694EF-4AB9-FBAB-22C4-686842836990}"/>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80097" y="3731844"/>
            <a:ext cx="676354" cy="679913"/>
          </a:xfrm>
          <a:prstGeom prst="rect">
            <a:avLst/>
          </a:prstGeom>
        </p:spPr>
      </p:pic>
      <p:pic>
        <p:nvPicPr>
          <p:cNvPr id="76" name="グラフィックス 75">
            <a:extLst>
              <a:ext uri="{FF2B5EF4-FFF2-40B4-BE49-F238E27FC236}">
                <a16:creationId xmlns:a16="http://schemas.microsoft.com/office/drawing/2014/main" id="{D9EB9DD8-99ED-ED0B-C686-F18AF417D5CE}"/>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274213" y="3116743"/>
            <a:ext cx="534794" cy="535646"/>
          </a:xfrm>
          <a:prstGeom prst="rect">
            <a:avLst/>
          </a:prstGeom>
          <a:effectLst>
            <a:outerShdw blurRad="317500" sx="102000" sy="102000" algn="ctr" rotWithShape="0">
              <a:schemeClr val="bg2"/>
            </a:outerShdw>
          </a:effectLst>
        </p:spPr>
      </p:pic>
      <p:pic>
        <p:nvPicPr>
          <p:cNvPr id="77" name="グラフィックス 76">
            <a:extLst>
              <a:ext uri="{FF2B5EF4-FFF2-40B4-BE49-F238E27FC236}">
                <a16:creationId xmlns:a16="http://schemas.microsoft.com/office/drawing/2014/main" id="{AECA510E-F827-59B2-3567-BE5C752B50D8}"/>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084056" y="3116743"/>
            <a:ext cx="534794" cy="535646"/>
          </a:xfrm>
          <a:prstGeom prst="rect">
            <a:avLst/>
          </a:prstGeom>
          <a:effectLst>
            <a:outerShdw blurRad="317500" sx="102000" sy="102000" algn="ctr" rotWithShape="0">
              <a:schemeClr val="bg2"/>
            </a:outerShdw>
          </a:effectLst>
        </p:spPr>
      </p:pic>
      <p:pic>
        <p:nvPicPr>
          <p:cNvPr id="78" name="グラフィックス 77">
            <a:extLst>
              <a:ext uri="{FF2B5EF4-FFF2-40B4-BE49-F238E27FC236}">
                <a16:creationId xmlns:a16="http://schemas.microsoft.com/office/drawing/2014/main" id="{6A8BCD4F-7365-C2DB-21CC-6A5A749453B6}"/>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084056" y="3793992"/>
            <a:ext cx="534794" cy="535646"/>
          </a:xfrm>
          <a:prstGeom prst="rect">
            <a:avLst/>
          </a:prstGeom>
          <a:effectLst>
            <a:outerShdw blurRad="317500" sx="102000" sy="102000" algn="ctr" rotWithShape="0">
              <a:schemeClr val="bg2"/>
            </a:outerShdw>
          </a:effectLst>
        </p:spPr>
      </p:pic>
      <p:pic>
        <p:nvPicPr>
          <p:cNvPr id="79" name="グラフィックス 78">
            <a:extLst>
              <a:ext uri="{FF2B5EF4-FFF2-40B4-BE49-F238E27FC236}">
                <a16:creationId xmlns:a16="http://schemas.microsoft.com/office/drawing/2014/main" id="{D1BC9308-9D2F-7D8F-F065-BF9D560ACEDE}"/>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172975" y="3113953"/>
            <a:ext cx="534794" cy="535646"/>
          </a:xfrm>
          <a:prstGeom prst="rect">
            <a:avLst/>
          </a:prstGeom>
          <a:effectLst>
            <a:outerShdw blurRad="317500" sx="102000" sy="102000" algn="ctr" rotWithShape="0">
              <a:schemeClr val="bg2"/>
            </a:outerShdw>
          </a:effectLst>
        </p:spPr>
      </p:pic>
      <p:pic>
        <p:nvPicPr>
          <p:cNvPr id="80" name="グラフィックス 79">
            <a:extLst>
              <a:ext uri="{FF2B5EF4-FFF2-40B4-BE49-F238E27FC236}">
                <a16:creationId xmlns:a16="http://schemas.microsoft.com/office/drawing/2014/main" id="{EBFFE4F1-3AD7-4312-1E4E-6970A4782FF7}"/>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972528" y="3113953"/>
            <a:ext cx="534794" cy="535646"/>
          </a:xfrm>
          <a:prstGeom prst="rect">
            <a:avLst/>
          </a:prstGeom>
          <a:effectLst>
            <a:outerShdw blurRad="317500" sx="102000" sy="102000" algn="ctr" rotWithShape="0">
              <a:schemeClr val="bg2"/>
            </a:outerShdw>
          </a:effectLst>
        </p:spPr>
      </p:pic>
      <p:pic>
        <p:nvPicPr>
          <p:cNvPr id="81" name="グラフィックス 80">
            <a:extLst>
              <a:ext uri="{FF2B5EF4-FFF2-40B4-BE49-F238E27FC236}">
                <a16:creationId xmlns:a16="http://schemas.microsoft.com/office/drawing/2014/main" id="{D34AF3F2-86FF-C668-06AF-031A848AB682}"/>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868076" y="3113953"/>
            <a:ext cx="534794" cy="535646"/>
          </a:xfrm>
          <a:prstGeom prst="rect">
            <a:avLst/>
          </a:prstGeom>
          <a:effectLst>
            <a:outerShdw blurRad="317500" sx="102000" sy="102000" algn="ctr" rotWithShape="0">
              <a:schemeClr val="bg2"/>
            </a:outerShdw>
          </a:effectLst>
        </p:spPr>
      </p:pic>
      <p:pic>
        <p:nvPicPr>
          <p:cNvPr id="82" name="グラフィックス 81">
            <a:extLst>
              <a:ext uri="{FF2B5EF4-FFF2-40B4-BE49-F238E27FC236}">
                <a16:creationId xmlns:a16="http://schemas.microsoft.com/office/drawing/2014/main" id="{A46B4BDC-76E8-2E31-FE51-DC683A4DC4FC}"/>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972528" y="3791686"/>
            <a:ext cx="534794" cy="535646"/>
          </a:xfrm>
          <a:prstGeom prst="rect">
            <a:avLst/>
          </a:prstGeom>
          <a:effectLst>
            <a:outerShdw blurRad="317500" sx="102000" sy="102000" algn="ctr" rotWithShape="0">
              <a:schemeClr val="bg2"/>
            </a:outerShdw>
          </a:effectLst>
        </p:spPr>
      </p:pic>
      <p:pic>
        <p:nvPicPr>
          <p:cNvPr id="83" name="グラフィックス 82">
            <a:extLst>
              <a:ext uri="{FF2B5EF4-FFF2-40B4-BE49-F238E27FC236}">
                <a16:creationId xmlns:a16="http://schemas.microsoft.com/office/drawing/2014/main" id="{016182FB-CB2B-6FA3-1D24-A6DE16D3B797}"/>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861445" y="3791686"/>
            <a:ext cx="534794" cy="535646"/>
          </a:xfrm>
          <a:prstGeom prst="rect">
            <a:avLst/>
          </a:prstGeom>
          <a:effectLst>
            <a:outerShdw blurRad="317500" sx="102000" sy="102000" algn="ctr" rotWithShape="0">
              <a:schemeClr val="bg2"/>
            </a:outerShdw>
          </a:effectLst>
        </p:spPr>
      </p:pic>
      <p:pic>
        <p:nvPicPr>
          <p:cNvPr id="84" name="グラフィックス 83">
            <a:extLst>
              <a:ext uri="{FF2B5EF4-FFF2-40B4-BE49-F238E27FC236}">
                <a16:creationId xmlns:a16="http://schemas.microsoft.com/office/drawing/2014/main" id="{C70538D1-FCEB-F1F4-DA79-1A6F309576C5}"/>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762231" y="3791686"/>
            <a:ext cx="534794" cy="535646"/>
          </a:xfrm>
          <a:prstGeom prst="rect">
            <a:avLst/>
          </a:prstGeom>
          <a:effectLst>
            <a:outerShdw blurRad="317500" sx="102000" sy="102000" algn="ctr" rotWithShape="0">
              <a:schemeClr val="bg2"/>
            </a:outerShdw>
          </a:effectLst>
        </p:spPr>
      </p:pic>
      <p:pic>
        <p:nvPicPr>
          <p:cNvPr id="85" name="グラフィックス 84">
            <a:extLst>
              <a:ext uri="{FF2B5EF4-FFF2-40B4-BE49-F238E27FC236}">
                <a16:creationId xmlns:a16="http://schemas.microsoft.com/office/drawing/2014/main" id="{85F52C12-E01A-C862-9A18-7BA00E9ACFF1}"/>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649893" y="3791686"/>
            <a:ext cx="534794" cy="535646"/>
          </a:xfrm>
          <a:prstGeom prst="rect">
            <a:avLst/>
          </a:prstGeom>
          <a:effectLst>
            <a:outerShdw blurRad="317500" sx="102000" sy="102000" algn="ctr" rotWithShape="0">
              <a:schemeClr val="bg2"/>
            </a:outerShdw>
          </a:effectLst>
        </p:spPr>
      </p:pic>
      <p:sp>
        <p:nvSpPr>
          <p:cNvPr id="86" name="正方形/長方形 85">
            <a:extLst>
              <a:ext uri="{FF2B5EF4-FFF2-40B4-BE49-F238E27FC236}">
                <a16:creationId xmlns:a16="http://schemas.microsoft.com/office/drawing/2014/main" id="{01D3B440-5675-5EC7-7F5E-99DBE934A233}"/>
              </a:ext>
            </a:extLst>
          </p:cNvPr>
          <p:cNvSpPr/>
          <p:nvPr/>
        </p:nvSpPr>
        <p:spPr>
          <a:xfrm>
            <a:off x="589210" y="5646798"/>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代数的手続きの理解</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88" name="正方形/長方形 87">
            <a:extLst>
              <a:ext uri="{FF2B5EF4-FFF2-40B4-BE49-F238E27FC236}">
                <a16:creationId xmlns:a16="http://schemas.microsoft.com/office/drawing/2014/main" id="{68DD3E29-BDA7-8848-2F43-B343DDC0C1D0}"/>
              </a:ext>
            </a:extLst>
          </p:cNvPr>
          <p:cNvSpPr/>
          <p:nvPr/>
        </p:nvSpPr>
        <p:spPr>
          <a:xfrm>
            <a:off x="3144276" y="5646798"/>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関数的思考の理解</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90" name="正方形/長方形 89">
            <a:extLst>
              <a:ext uri="{FF2B5EF4-FFF2-40B4-BE49-F238E27FC236}">
                <a16:creationId xmlns:a16="http://schemas.microsoft.com/office/drawing/2014/main" id="{90EBA2A1-D7F1-7C6A-17E6-85A8148D4BDD}"/>
              </a:ext>
            </a:extLst>
          </p:cNvPr>
          <p:cNvSpPr/>
          <p:nvPr/>
        </p:nvSpPr>
        <p:spPr>
          <a:xfrm>
            <a:off x="5562287" y="5646798"/>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直交座標上での表現の理解</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92" name="正方形/長方形 91">
            <a:extLst>
              <a:ext uri="{FF2B5EF4-FFF2-40B4-BE49-F238E27FC236}">
                <a16:creationId xmlns:a16="http://schemas.microsoft.com/office/drawing/2014/main" id="{8E69990E-A46D-95FA-5FAB-C2647CEA5E0D}"/>
              </a:ext>
            </a:extLst>
          </p:cNvPr>
          <p:cNvSpPr/>
          <p:nvPr/>
        </p:nvSpPr>
        <p:spPr>
          <a:xfrm>
            <a:off x="9433764" y="5646798"/>
            <a:ext cx="1881355"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14</a:t>
            </a: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項目</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94" name="直線コネクタ 93">
            <a:extLst>
              <a:ext uri="{FF2B5EF4-FFF2-40B4-BE49-F238E27FC236}">
                <a16:creationId xmlns:a16="http://schemas.microsoft.com/office/drawing/2014/main" id="{895F71E2-04E2-ECF9-8789-755FA5FE23BD}"/>
              </a:ext>
            </a:extLst>
          </p:cNvPr>
          <p:cNvCxnSpPr>
            <a:cxnSpLocks/>
          </p:cNvCxnSpPr>
          <p:nvPr/>
        </p:nvCxnSpPr>
        <p:spPr>
          <a:xfrm>
            <a:off x="8749542" y="5582645"/>
            <a:ext cx="0" cy="740733"/>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97" name="グラフィックス 96">
            <a:extLst>
              <a:ext uri="{FF2B5EF4-FFF2-40B4-BE49-F238E27FC236}">
                <a16:creationId xmlns:a16="http://schemas.microsoft.com/office/drawing/2014/main" id="{7F08A3EC-53E2-37DC-D142-96F7739A68E4}"/>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429889" y="5641460"/>
            <a:ext cx="598999" cy="602151"/>
          </a:xfrm>
          <a:prstGeom prst="rect">
            <a:avLst/>
          </a:prstGeom>
          <a:effectLst>
            <a:outerShdw blurRad="317500" sx="102000" sy="102000" algn="ctr" rotWithShape="0">
              <a:schemeClr val="bg2"/>
            </a:outerShdw>
          </a:effectLst>
        </p:spPr>
      </p:pic>
      <p:pic>
        <p:nvPicPr>
          <p:cNvPr id="98" name="グラフィックス 97">
            <a:extLst>
              <a:ext uri="{FF2B5EF4-FFF2-40B4-BE49-F238E27FC236}">
                <a16:creationId xmlns:a16="http://schemas.microsoft.com/office/drawing/2014/main" id="{809E08D9-3969-5137-BF65-2079A7CDED4A}"/>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017022" y="1547042"/>
            <a:ext cx="591411" cy="592353"/>
          </a:xfrm>
          <a:prstGeom prst="rect">
            <a:avLst/>
          </a:prstGeom>
          <a:effectLst>
            <a:outerShdw blurRad="317500" sx="102000" sy="102000" algn="ctr" rotWithShape="0">
              <a:schemeClr val="bg2"/>
            </a:outerShdw>
          </a:effectLst>
        </p:spPr>
      </p:pic>
      <p:grpSp>
        <p:nvGrpSpPr>
          <p:cNvPr id="99" name="グループ化 98">
            <a:extLst>
              <a:ext uri="{FF2B5EF4-FFF2-40B4-BE49-F238E27FC236}">
                <a16:creationId xmlns:a16="http://schemas.microsoft.com/office/drawing/2014/main" id="{1FCFA77F-6728-1946-97AD-13BD343FBE5C}"/>
              </a:ext>
            </a:extLst>
          </p:cNvPr>
          <p:cNvGrpSpPr/>
          <p:nvPr/>
        </p:nvGrpSpPr>
        <p:grpSpPr>
          <a:xfrm>
            <a:off x="6140127" y="1447242"/>
            <a:ext cx="792146" cy="792146"/>
            <a:chOff x="3747372" y="2861509"/>
            <a:chExt cx="729211" cy="729211"/>
          </a:xfrm>
          <a:effectLst>
            <a:outerShdw blurRad="317500" sx="102000" sy="102000" algn="ctr" rotWithShape="0">
              <a:schemeClr val="bg2"/>
            </a:outerShdw>
          </a:effectLst>
        </p:grpSpPr>
        <p:sp>
          <p:nvSpPr>
            <p:cNvPr id="100" name="円/楕円 99">
              <a:extLst>
                <a:ext uri="{FF2B5EF4-FFF2-40B4-BE49-F238E27FC236}">
                  <a16:creationId xmlns:a16="http://schemas.microsoft.com/office/drawing/2014/main" id="{3273397F-237C-9523-8BC0-A89C16407973}"/>
                </a:ext>
              </a:extLst>
            </p:cNvPr>
            <p:cNvSpPr/>
            <p:nvPr/>
          </p:nvSpPr>
          <p:spPr>
            <a:xfrm>
              <a:off x="3844082" y="2958219"/>
              <a:ext cx="535791" cy="535791"/>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1" name="図 100">
              <a:extLst>
                <a:ext uri="{FF2B5EF4-FFF2-40B4-BE49-F238E27FC236}">
                  <a16:creationId xmlns:a16="http://schemas.microsoft.com/office/drawing/2014/main" id="{F64966E4-B717-E878-872E-758FF03561D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747372" y="2861509"/>
              <a:ext cx="729211" cy="729211"/>
            </a:xfrm>
            <a:prstGeom prst="rect">
              <a:avLst/>
            </a:prstGeom>
          </p:spPr>
        </p:pic>
      </p:grpSp>
      <p:pic>
        <p:nvPicPr>
          <p:cNvPr id="14" name="グラフィックス 13">
            <a:extLst>
              <a:ext uri="{FF2B5EF4-FFF2-40B4-BE49-F238E27FC236}">
                <a16:creationId xmlns:a16="http://schemas.microsoft.com/office/drawing/2014/main" id="{5F2647E0-9637-DEC3-98C1-5D5F663AF82B}"/>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141383" y="5651935"/>
            <a:ext cx="602151" cy="602151"/>
          </a:xfrm>
          <a:prstGeom prst="rect">
            <a:avLst/>
          </a:prstGeom>
          <a:effectLst>
            <a:outerShdw blurRad="317500" sx="102000" sy="102000" algn="ctr" rotWithShape="0">
              <a:schemeClr val="bg2"/>
            </a:outerShdw>
          </a:effectLst>
        </p:spPr>
      </p:pic>
      <p:pic>
        <p:nvPicPr>
          <p:cNvPr id="20" name="グラフィックス 19">
            <a:extLst>
              <a:ext uri="{FF2B5EF4-FFF2-40B4-BE49-F238E27FC236}">
                <a16:creationId xmlns:a16="http://schemas.microsoft.com/office/drawing/2014/main" id="{C398AD08-5DC7-D548-977E-0185E41C26AF}"/>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557666" y="5645572"/>
            <a:ext cx="602151" cy="602151"/>
          </a:xfrm>
          <a:prstGeom prst="rect">
            <a:avLst/>
          </a:prstGeom>
          <a:effectLst>
            <a:outerShdw blurRad="317500" sx="102000" sy="102000" algn="ctr" rotWithShape="0">
              <a:schemeClr val="bg2"/>
            </a:outerShdw>
          </a:effectLst>
        </p:spPr>
      </p:pic>
      <p:pic>
        <p:nvPicPr>
          <p:cNvPr id="68" name="グラフィックス 67">
            <a:extLst>
              <a:ext uri="{FF2B5EF4-FFF2-40B4-BE49-F238E27FC236}">
                <a16:creationId xmlns:a16="http://schemas.microsoft.com/office/drawing/2014/main" id="{7539813A-466B-E959-66D8-A716A526F9A4}"/>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04825" y="5681196"/>
            <a:ext cx="673970" cy="790090"/>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791514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8959518C-A306-AB2D-FAD0-3FB8646CB746}"/>
              </a:ext>
            </a:extLst>
          </p:cNvPr>
          <p:cNvSpPr/>
          <p:nvPr/>
        </p:nvSpPr>
        <p:spPr>
          <a:xfrm>
            <a:off x="4147457" y="-4167210"/>
            <a:ext cx="15727680" cy="15727680"/>
          </a:xfrm>
          <a:prstGeom prst="ellipse">
            <a:avLst/>
          </a:prstGeom>
          <a:solidFill>
            <a:schemeClr val="bg1"/>
          </a:solidFill>
          <a:ln>
            <a:noFill/>
          </a:ln>
          <a:effectLst>
            <a:innerShdw blurRad="3175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E0B35A6-2DC3-EEFA-A4B3-16DACD4D52A9}"/>
              </a:ext>
            </a:extLst>
          </p:cNvPr>
          <p:cNvSpPr txBox="1">
            <a:spLocks/>
          </p:cNvSpPr>
          <p:nvPr/>
        </p:nvSpPr>
        <p:spPr>
          <a:xfrm>
            <a:off x="7802880" y="3200405"/>
            <a:ext cx="4691556" cy="3657595"/>
          </a:xfrm>
          <a:prstGeom prst="rect">
            <a:avLst/>
          </a:prstGeom>
          <a:noFill/>
        </p:spPr>
        <p:txBody>
          <a:bodyPr lIns="0" tIns="0" rIns="0" bIns="612000" anchor="ctr"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236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04</a:t>
            </a:r>
            <a:endParaRPr lang="en-US" altLang="ja-JP" sz="66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タイトル 1">
            <a:extLst>
              <a:ext uri="{FF2B5EF4-FFF2-40B4-BE49-F238E27FC236}">
                <a16:creationId xmlns:a16="http://schemas.microsoft.com/office/drawing/2014/main" id="{F3743949-0035-4830-AB72-8B0ACCC43BB2}"/>
              </a:ext>
            </a:extLst>
          </p:cNvPr>
          <p:cNvSpPr>
            <a:spLocks noGrp="1"/>
          </p:cNvSpPr>
          <p:nvPr>
            <p:ph type="ctrTitle"/>
          </p:nvPr>
        </p:nvSpPr>
        <p:spPr>
          <a:xfrm>
            <a:off x="708992" y="3315633"/>
            <a:ext cx="7093888" cy="761994"/>
          </a:xfrm>
          <a:solidFill>
            <a:srgbClr val="FFFFFF"/>
          </a:solidFill>
          <a:effectLst>
            <a:outerShdw blurRad="317500" sx="102000" sy="102000" algn="ctr" rotWithShape="0">
              <a:schemeClr val="bg2"/>
            </a:outerShdw>
          </a:effectLst>
        </p:spPr>
        <p:txBody>
          <a:bodyPr lIns="251999" anchor="ctr"/>
          <a:lstStyle/>
          <a:p>
            <a:r>
              <a:rPr kumimoji="1" lang="ja-JP" altLang="en-US" sz="2800">
                <a:latin typeface="Segoe UI" panose="020B0502040204020203" pitchFamily="34" charset="0"/>
                <a:cs typeface="Segoe UI" panose="020B0502040204020203" pitchFamily="34" charset="0"/>
              </a:rPr>
              <a:t>研</a:t>
            </a:r>
            <a:r>
              <a:rPr kumimoji="1" lang="en-US" altLang="ja-JP" sz="2800" dirty="0">
                <a:latin typeface="Segoe UI" panose="020B0502040204020203" pitchFamily="34" charset="0"/>
                <a:cs typeface="Segoe UI" panose="020B0502040204020203" pitchFamily="34" charset="0"/>
              </a:rPr>
              <a:t> </a:t>
            </a:r>
            <a:r>
              <a:rPr kumimoji="1" lang="ja-JP" altLang="en-US" sz="2800">
                <a:latin typeface="Segoe UI" panose="020B0502040204020203" pitchFamily="34" charset="0"/>
                <a:cs typeface="Segoe UI" panose="020B0502040204020203" pitchFamily="34" charset="0"/>
              </a:rPr>
              <a:t>究</a:t>
            </a:r>
            <a:r>
              <a:rPr kumimoji="1" lang="en-US" altLang="ja-JP" sz="2800" dirty="0">
                <a:latin typeface="Segoe UI" panose="020B0502040204020203" pitchFamily="34" charset="0"/>
                <a:cs typeface="Segoe UI" panose="020B0502040204020203" pitchFamily="34" charset="0"/>
              </a:rPr>
              <a:t> 1  </a:t>
            </a:r>
            <a:r>
              <a:rPr kumimoji="1" lang="en-US" altLang="ja-JP" sz="2400" dirty="0">
                <a:solidFill>
                  <a:schemeClr val="tx1">
                    <a:lumMod val="60000"/>
                    <a:lumOff val="40000"/>
                  </a:schemeClr>
                </a:solidFill>
                <a:latin typeface="Segoe UI" panose="020B0502040204020203" pitchFamily="34" charset="0"/>
                <a:cs typeface="Segoe UI" panose="020B0502040204020203" pitchFamily="34" charset="0"/>
              </a:rPr>
              <a:t>Study 1</a:t>
            </a:r>
            <a:endParaRPr kumimoji="1" lang="ja-JP" altLang="en-US" sz="2800">
              <a:solidFill>
                <a:schemeClr val="tx1">
                  <a:lumMod val="60000"/>
                  <a:lumOff val="4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6719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8959518C-A306-AB2D-FAD0-3FB8646CB746}"/>
              </a:ext>
            </a:extLst>
          </p:cNvPr>
          <p:cNvSpPr/>
          <p:nvPr/>
        </p:nvSpPr>
        <p:spPr>
          <a:xfrm>
            <a:off x="4147457" y="-4167210"/>
            <a:ext cx="15727680" cy="15727680"/>
          </a:xfrm>
          <a:prstGeom prst="ellipse">
            <a:avLst/>
          </a:prstGeom>
          <a:solidFill>
            <a:schemeClr val="bg1"/>
          </a:solidFill>
          <a:ln>
            <a:noFill/>
          </a:ln>
          <a:effectLst>
            <a:innerShdw blurRad="3175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E0B35A6-2DC3-EEFA-A4B3-16DACD4D52A9}"/>
              </a:ext>
            </a:extLst>
          </p:cNvPr>
          <p:cNvSpPr txBox="1">
            <a:spLocks/>
          </p:cNvSpPr>
          <p:nvPr/>
        </p:nvSpPr>
        <p:spPr>
          <a:xfrm>
            <a:off x="7802880" y="3200405"/>
            <a:ext cx="4691556" cy="3657595"/>
          </a:xfrm>
          <a:prstGeom prst="rect">
            <a:avLst/>
          </a:prstGeom>
          <a:noFill/>
        </p:spPr>
        <p:txBody>
          <a:bodyPr lIns="0" tIns="0" rIns="0" bIns="612000" anchor="ctr"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236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01</a:t>
            </a:r>
            <a:endParaRPr lang="en-US" altLang="ja-JP" sz="66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タイトル 1">
            <a:extLst>
              <a:ext uri="{FF2B5EF4-FFF2-40B4-BE49-F238E27FC236}">
                <a16:creationId xmlns:a16="http://schemas.microsoft.com/office/drawing/2014/main" id="{F3743949-0035-4830-AB72-8B0ACCC43BB2}"/>
              </a:ext>
            </a:extLst>
          </p:cNvPr>
          <p:cNvSpPr>
            <a:spLocks noGrp="1"/>
          </p:cNvSpPr>
          <p:nvPr>
            <p:ph type="ctrTitle"/>
          </p:nvPr>
        </p:nvSpPr>
        <p:spPr>
          <a:xfrm>
            <a:off x="708992" y="3315633"/>
            <a:ext cx="7093888" cy="761994"/>
          </a:xfrm>
          <a:solidFill>
            <a:srgbClr val="FFFFFF"/>
          </a:solidFill>
          <a:effectLst>
            <a:outerShdw blurRad="317500" sx="102000" sy="102000" algn="ctr" rotWithShape="0">
              <a:schemeClr val="bg2"/>
            </a:outerShdw>
          </a:effectLst>
        </p:spPr>
        <p:txBody>
          <a:bodyPr lIns="251999" anchor="ctr"/>
          <a:lstStyle/>
          <a:p>
            <a:r>
              <a:rPr kumimoji="1" lang="ja-JP" altLang="en-US" sz="2800">
                <a:latin typeface="Segoe UI" panose="020B0502040204020203" pitchFamily="34" charset="0"/>
                <a:cs typeface="Segoe UI" panose="020B0502040204020203" pitchFamily="34" charset="0"/>
              </a:rPr>
              <a:t>問題と目的</a:t>
            </a:r>
            <a:r>
              <a:rPr kumimoji="1" lang="en-US" altLang="ja-JP" sz="2800" dirty="0">
                <a:latin typeface="Segoe UI" panose="020B0502040204020203" pitchFamily="34" charset="0"/>
                <a:cs typeface="Segoe UI" panose="020B0502040204020203" pitchFamily="34" charset="0"/>
              </a:rPr>
              <a:t>  </a:t>
            </a:r>
            <a:r>
              <a:rPr kumimoji="1" lang="en-US" altLang="ja-JP" sz="2400" dirty="0">
                <a:solidFill>
                  <a:schemeClr val="tx1">
                    <a:lumMod val="60000"/>
                    <a:lumOff val="40000"/>
                  </a:schemeClr>
                </a:solidFill>
                <a:latin typeface="Segoe UI" panose="020B0502040204020203" pitchFamily="34" charset="0"/>
                <a:cs typeface="Segoe UI" panose="020B0502040204020203" pitchFamily="34" charset="0"/>
              </a:rPr>
              <a:t>Introduction</a:t>
            </a:r>
            <a:endParaRPr kumimoji="1" lang="ja-JP" altLang="en-US" sz="2800">
              <a:solidFill>
                <a:schemeClr val="tx1">
                  <a:lumMod val="60000"/>
                  <a:lumOff val="4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8691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29</a:t>
            </a:fld>
            <a:endParaRPr kumimoji="1" lang="ja-JP" altLang="en-US"/>
          </a:p>
        </p:txBody>
      </p:sp>
      <p:sp>
        <p:nvSpPr>
          <p:cNvPr id="3" name="コンテンツ プレースホルダー 2">
            <a:extLst>
              <a:ext uri="{FF2B5EF4-FFF2-40B4-BE49-F238E27FC236}">
                <a16:creationId xmlns:a16="http://schemas.microsoft.com/office/drawing/2014/main" id="{AC5897D3-29EE-32B6-FE73-0B7844D4D0ED}"/>
              </a:ext>
            </a:extLst>
          </p:cNvPr>
          <p:cNvSpPr txBox="1">
            <a:spLocks/>
          </p:cNvSpPr>
          <p:nvPr/>
        </p:nvSpPr>
        <p:spPr>
          <a:xfrm>
            <a:off x="838200" y="350679"/>
            <a:ext cx="10515600" cy="5742754"/>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ja-JP" altLang="en-US" sz="3200">
                <a:solidFill>
                  <a:schemeClr val="accent2"/>
                </a:solidFill>
                <a:latin typeface="Segoe UI" panose="020B0502040204020203" pitchFamily="34" charset="0"/>
                <a:ea typeface="Yu Gothic" panose="020B0400000000000000" pitchFamily="34" charset="-128"/>
                <a:cs typeface="Segoe UI" panose="020B0502040204020203" pitchFamily="34" charset="0"/>
              </a:rPr>
              <a:t>横断的</a:t>
            </a:r>
            <a:r>
              <a:rPr lang="en-US" altLang="ja-JP" sz="32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CDM</a:t>
            </a: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r>
              <a:rPr lang="ja-JP" altLang="en-US" sz="1600">
                <a:latin typeface="Segoe UI" panose="020B0502040204020203" pitchFamily="34" charset="0"/>
                <a:cs typeface="Segoe UI" panose="020B0502040204020203" pitchFamily="34" charset="0"/>
              </a:rPr>
              <a:t>第</a:t>
            </a:r>
            <a:r>
              <a:rPr lang="en-US" altLang="ja-JP" sz="1600" b="0" dirty="0">
                <a:latin typeface="Segoe UI" panose="020B0502040204020203" pitchFamily="34" charset="0"/>
                <a:cs typeface="Segoe UI" panose="020B0502040204020203" pitchFamily="34" charset="0"/>
              </a:rPr>
              <a:t>1</a:t>
            </a:r>
            <a:r>
              <a:rPr lang="ja-JP" altLang="en-US" sz="1600">
                <a:latin typeface="Segoe UI" panose="020B0502040204020203" pitchFamily="34" charset="0"/>
                <a:cs typeface="Segoe UI" panose="020B0502040204020203" pitchFamily="34" charset="0"/>
              </a:rPr>
              <a:t>回テストの結果に対して横断的な</a:t>
            </a:r>
            <a:r>
              <a:rPr lang="en-US" altLang="ja-JP" sz="1600" b="0" dirty="0">
                <a:latin typeface="Segoe UI" panose="020B0502040204020203" pitchFamily="34" charset="0"/>
                <a:cs typeface="Segoe UI" panose="020B0502040204020203" pitchFamily="34" charset="0"/>
              </a:rPr>
              <a:t>CDM</a:t>
            </a:r>
            <a:r>
              <a:rPr lang="ja-JP" altLang="en-US" sz="1600">
                <a:latin typeface="Segoe UI" panose="020B0502040204020203" pitchFamily="34" charset="0"/>
                <a:cs typeface="Segoe UI" panose="020B0502040204020203" pitchFamily="34" charset="0"/>
              </a:rPr>
              <a:t>を適用する。</a:t>
            </a:r>
            <a:endParaRPr lang="en-US" altLang="ja-JP" sz="1600" dirty="0">
              <a:latin typeface="Segoe UI" panose="020B0502040204020203" pitchFamily="34" charset="0"/>
              <a:cs typeface="Segoe UI" panose="020B0502040204020203" pitchFamily="34" charset="0"/>
            </a:endParaRPr>
          </a:p>
        </p:txBody>
      </p:sp>
      <p:pic>
        <p:nvPicPr>
          <p:cNvPr id="6" name="グラフィックス 5">
            <a:extLst>
              <a:ext uri="{FF2B5EF4-FFF2-40B4-BE49-F238E27FC236}">
                <a16:creationId xmlns:a16="http://schemas.microsoft.com/office/drawing/2014/main" id="{82CBE0E6-D31B-354D-A6B5-956C09733BF3}"/>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91453" y="2421616"/>
            <a:ext cx="2025288" cy="2014767"/>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177148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目的</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Purpose</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30</a:t>
            </a:fld>
            <a:endParaRPr kumimoji="1" lang="ja-JP" altLang="en-US"/>
          </a:p>
        </p:txBody>
      </p:sp>
      <p:sp>
        <p:nvSpPr>
          <p:cNvPr id="11" name="正方形/長方形 10">
            <a:extLst>
              <a:ext uri="{FF2B5EF4-FFF2-40B4-BE49-F238E27FC236}">
                <a16:creationId xmlns:a16="http://schemas.microsoft.com/office/drawing/2014/main" id="{CB98FAB7-A911-0377-8EEB-A4F03E475123}"/>
              </a:ext>
            </a:extLst>
          </p:cNvPr>
          <p:cNvSpPr/>
          <p:nvPr/>
        </p:nvSpPr>
        <p:spPr>
          <a:xfrm>
            <a:off x="585398" y="1541426"/>
            <a:ext cx="5365840" cy="92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152000" tIns="72000" rIns="72000" bIns="72000" rtlCol="0" anchor="ctr" anchorCtr="0"/>
          <a:lstStyle/>
          <a:p>
            <a:pPr marL="0" lvl="1" indent="0">
              <a:lnSpc>
                <a:spcPct val="130000"/>
              </a:lnSpc>
              <a:buNone/>
            </a:pPr>
            <a:r>
              <a:rPr lang="ja-JP" altLang="en-US" sz="1600" b="1">
                <a:solidFill>
                  <a:schemeClr val="tx1"/>
                </a:solidFill>
                <a:latin typeface="Yu Gothic" panose="020B0400000000000000" pitchFamily="34" charset="-128"/>
                <a:ea typeface="Yu Gothic" panose="020B0400000000000000" pitchFamily="34" charset="-128"/>
                <a:cs typeface="Segoe UI" panose="020B0502040204020203" pitchFamily="34" charset="0"/>
              </a:rPr>
              <a:t>横断的</a:t>
            </a:r>
            <a:r>
              <a:rPr lang="en-US" altLang="ja-JP" sz="16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p>
          <a:p>
            <a:pPr marL="0" lvl="1">
              <a:lnSpc>
                <a:spcPct val="130000"/>
              </a:lnSpc>
              <a:spcBef>
                <a:spcPts val="800"/>
              </a:spcBef>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作成したアトリビュートの内容と問題項目の内容や難易度，</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およびそれらと各種パラメタとの関連について検討する。</a:t>
            </a:r>
          </a:p>
        </p:txBody>
      </p:sp>
      <p:sp>
        <p:nvSpPr>
          <p:cNvPr id="13" name="正方形/長方形 12">
            <a:extLst>
              <a:ext uri="{FF2B5EF4-FFF2-40B4-BE49-F238E27FC236}">
                <a16:creationId xmlns:a16="http://schemas.microsoft.com/office/drawing/2014/main" id="{9EAAA05E-5150-D9CB-1B93-D50173E018ED}"/>
              </a:ext>
            </a:extLst>
          </p:cNvPr>
          <p:cNvSpPr/>
          <p:nvPr/>
        </p:nvSpPr>
        <p:spPr>
          <a:xfrm>
            <a:off x="585398"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目　的</a:t>
            </a:r>
          </a:p>
        </p:txBody>
      </p:sp>
      <p:sp>
        <p:nvSpPr>
          <p:cNvPr id="2" name="正方形/長方形 1">
            <a:extLst>
              <a:ext uri="{FF2B5EF4-FFF2-40B4-BE49-F238E27FC236}">
                <a16:creationId xmlns:a16="http://schemas.microsoft.com/office/drawing/2014/main" id="{43E5149D-BAE0-CA5B-0AA8-15F8407E3661}"/>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3" name="正方形/長方形 2">
            <a:extLst>
              <a:ext uri="{FF2B5EF4-FFF2-40B4-BE49-F238E27FC236}">
                <a16:creationId xmlns:a16="http://schemas.microsoft.com/office/drawing/2014/main" id="{36A0FFE1-F0F8-FD13-8E6D-09FAC405FD60}"/>
              </a:ext>
            </a:extLst>
          </p:cNvPr>
          <p:cNvSpPr/>
          <p:nvPr/>
        </p:nvSpPr>
        <p:spPr>
          <a:xfrm>
            <a:off x="6096000"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pic>
        <p:nvPicPr>
          <p:cNvPr id="10" name="グラフィックス 9">
            <a:extLst>
              <a:ext uri="{FF2B5EF4-FFF2-40B4-BE49-F238E27FC236}">
                <a16:creationId xmlns:a16="http://schemas.microsoft.com/office/drawing/2014/main" id="{EDF7DB86-FB17-B8C5-5841-46338287305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5398" y="1553205"/>
            <a:ext cx="932659" cy="927814"/>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3519389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31</a:t>
            </a:fld>
            <a:endParaRPr kumimoji="1" lang="ja-JP" altLang="en-US"/>
          </a:p>
        </p:txBody>
      </p:sp>
      <p:pic>
        <p:nvPicPr>
          <p:cNvPr id="4" name="グラフィックス 3">
            <a:extLst>
              <a:ext uri="{FF2B5EF4-FFF2-40B4-BE49-F238E27FC236}">
                <a16:creationId xmlns:a16="http://schemas.microsoft.com/office/drawing/2014/main" id="{0FC2E2B3-1FB7-87C0-ADC4-34A92986C14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84217" y="2328028"/>
            <a:ext cx="1859990" cy="1859990"/>
          </a:xfrm>
          <a:prstGeom prst="rect">
            <a:avLst/>
          </a:prstGeom>
          <a:effectLst>
            <a:outerShdw blurRad="381000" sx="102000" sy="102000" algn="ctr" rotWithShape="0">
              <a:schemeClr val="bg2"/>
            </a:outerShdw>
          </a:effectLst>
        </p:spPr>
      </p:pic>
      <p:pic>
        <p:nvPicPr>
          <p:cNvPr id="6" name="グラフィックス 5">
            <a:extLst>
              <a:ext uri="{FF2B5EF4-FFF2-40B4-BE49-F238E27FC236}">
                <a16:creationId xmlns:a16="http://schemas.microsoft.com/office/drawing/2014/main" id="{B669E318-601B-4679-38A6-C6BCED51082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04502" y="2328028"/>
            <a:ext cx="1859990" cy="1859990"/>
          </a:xfrm>
          <a:prstGeom prst="rect">
            <a:avLst/>
          </a:prstGeom>
          <a:effectLst>
            <a:outerShdw blurRad="381000" sx="102000" sy="102000" algn="ctr" rotWithShape="0">
              <a:schemeClr val="bg2"/>
            </a:outerShdw>
          </a:effectLst>
        </p:spPr>
      </p:pic>
      <p:pic>
        <p:nvPicPr>
          <p:cNvPr id="7" name="グラフィックス 6">
            <a:extLst>
              <a:ext uri="{FF2B5EF4-FFF2-40B4-BE49-F238E27FC236}">
                <a16:creationId xmlns:a16="http://schemas.microsoft.com/office/drawing/2014/main" id="{B0C4CCE3-A485-5FDA-8308-0F4FD41F9B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4471" y="2323134"/>
            <a:ext cx="1843233" cy="1859990"/>
          </a:xfrm>
          <a:prstGeom prst="rect">
            <a:avLst/>
          </a:prstGeom>
          <a:effectLst>
            <a:outerShdw blurRad="381000" sx="102000" sy="102000" algn="ctr" rotWithShape="0">
              <a:schemeClr val="bg2"/>
            </a:outerShdw>
          </a:effectLst>
        </p:spPr>
      </p:pic>
      <p:pic>
        <p:nvPicPr>
          <p:cNvPr id="9" name="グラフィックス 8">
            <a:extLst>
              <a:ext uri="{FF2B5EF4-FFF2-40B4-BE49-F238E27FC236}">
                <a16:creationId xmlns:a16="http://schemas.microsoft.com/office/drawing/2014/main" id="{F03BD1FF-579D-3D2B-307E-1402656777BE}"/>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826108" y="2318239"/>
            <a:ext cx="1859990" cy="1869779"/>
          </a:xfrm>
          <a:prstGeom prst="rect">
            <a:avLst/>
          </a:prstGeom>
          <a:effectLst>
            <a:outerShdw blurRad="381000" sx="102000" sy="102000" algn="ctr" rotWithShape="0">
              <a:schemeClr val="bg2"/>
            </a:outerShdw>
          </a:effectLst>
        </p:spPr>
      </p:pic>
      <p:sp>
        <p:nvSpPr>
          <p:cNvPr id="12" name="コンテンツ プレースホルダー 2">
            <a:extLst>
              <a:ext uri="{FF2B5EF4-FFF2-40B4-BE49-F238E27FC236}">
                <a16:creationId xmlns:a16="http://schemas.microsoft.com/office/drawing/2014/main" id="{8DC00133-19E9-FE7A-AE35-90CFFFEF11B5}"/>
              </a:ext>
            </a:extLst>
          </p:cNvPr>
          <p:cNvSpPr txBox="1">
            <a:spLocks/>
          </p:cNvSpPr>
          <p:nvPr/>
        </p:nvSpPr>
        <p:spPr>
          <a:xfrm>
            <a:off x="8825210" y="4418415"/>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latin typeface="Segoe UI" panose="020B0502040204020203" pitchFamily="34" charset="0"/>
                <a:cs typeface="Segoe UI" panose="020B0502040204020203" pitchFamily="34" charset="0"/>
              </a:rPr>
              <a:t>フィードバック</a:t>
            </a:r>
            <a:br>
              <a:rPr lang="en-US" altLang="ja-JP" sz="1700" dirty="0">
                <a:latin typeface="Segoe UI" panose="020B0502040204020203" pitchFamily="34" charset="0"/>
                <a:cs typeface="Segoe UI" panose="020B0502040204020203" pitchFamily="34" charset="0"/>
              </a:rPr>
            </a:br>
            <a:r>
              <a:rPr lang="ja-JP" altLang="en-US" sz="2000">
                <a:solidFill>
                  <a:schemeClr val="accent2"/>
                </a:solidFill>
                <a:latin typeface="Yu Gothic" panose="020B0400000000000000" pitchFamily="34" charset="-128"/>
                <a:ea typeface="Yu Gothic" panose="020B0400000000000000" pitchFamily="34" charset="-128"/>
                <a:cs typeface="Segoe UI" panose="020B0502040204020203" pitchFamily="34" charset="0"/>
              </a:rPr>
              <a:t>コンテンツ配布</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sp>
        <p:nvSpPr>
          <p:cNvPr id="14" name="コンテンツ プレースホルダー 2">
            <a:extLst>
              <a:ext uri="{FF2B5EF4-FFF2-40B4-BE49-F238E27FC236}">
                <a16:creationId xmlns:a16="http://schemas.microsoft.com/office/drawing/2014/main" id="{6C2782C9-4CB6-6D5D-4F36-AA3FB4369482}"/>
              </a:ext>
            </a:extLst>
          </p:cNvPr>
          <p:cNvSpPr txBox="1">
            <a:spLocks/>
          </p:cNvSpPr>
          <p:nvPr/>
        </p:nvSpPr>
        <p:spPr>
          <a:xfrm>
            <a:off x="6146896" y="4418415"/>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dirty="0">
                <a:solidFill>
                  <a:schemeClr val="accent2"/>
                </a:solidFill>
                <a:latin typeface="Segoe UI" panose="020B0502040204020203" pitchFamily="34" charset="0"/>
                <a:cs typeface="Segoe UI" panose="020B0502040204020203" pitchFamily="34" charset="0"/>
              </a:rPr>
              <a:t>HO-DINA</a:t>
            </a:r>
            <a:r>
              <a:rPr lang="en-US" altLang="ja-JP" sz="1700" dirty="0">
                <a:solidFill>
                  <a:schemeClr val="accent1"/>
                </a:solidFill>
                <a:latin typeface="Segoe UI" panose="020B0502040204020203" pitchFamily="34" charset="0"/>
                <a:cs typeface="Segoe UI" panose="020B0502040204020203" pitchFamily="34" charset="0"/>
              </a:rPr>
              <a:t> </a:t>
            </a:r>
            <a:r>
              <a:rPr lang="ja-JP" altLang="en-US" sz="1700">
                <a:latin typeface="Segoe UI" panose="020B0502040204020203" pitchFamily="34" charset="0"/>
                <a:cs typeface="Segoe UI" panose="020B0502040204020203" pitchFamily="34" charset="0"/>
              </a:rPr>
              <a:t>モデル</a:t>
            </a:r>
            <a:br>
              <a:rPr lang="en-US" altLang="ja-JP" sz="1700" dirty="0">
                <a:latin typeface="Segoe UI" panose="020B0502040204020203" pitchFamily="34" charset="0"/>
                <a:cs typeface="Segoe UI" panose="020B0502040204020203" pitchFamily="34" charset="0"/>
              </a:rPr>
            </a:br>
            <a:r>
              <a:rPr lang="en-US" altLang="ja-JP" sz="1700" b="0" dirty="0">
                <a:latin typeface="Segoe UI" panose="020B0502040204020203" pitchFamily="34" charset="0"/>
                <a:cs typeface="Segoe UI" panose="020B0502040204020203" pitchFamily="34" charset="0"/>
              </a:rPr>
              <a:t>JAGS</a:t>
            </a:r>
            <a:r>
              <a:rPr lang="ja-JP" altLang="en-US" sz="1700">
                <a:latin typeface="Segoe UI" panose="020B0502040204020203" pitchFamily="34" charset="0"/>
                <a:cs typeface="Segoe UI" panose="020B0502040204020203" pitchFamily="34" charset="0"/>
              </a:rPr>
              <a:t>による</a:t>
            </a:r>
            <a:r>
              <a:rPr lang="ja-JP" altLang="en-US" sz="2000">
                <a:solidFill>
                  <a:schemeClr val="accent2"/>
                </a:solidFill>
                <a:latin typeface="Yu Gothic" panose="020B0400000000000000" pitchFamily="34" charset="-128"/>
                <a:ea typeface="Yu Gothic" panose="020B0400000000000000" pitchFamily="34" charset="-128"/>
                <a:cs typeface="Segoe UI" panose="020B0502040204020203" pitchFamily="34" charset="0"/>
              </a:rPr>
              <a:t>ベイズ推定</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sp>
        <p:nvSpPr>
          <p:cNvPr id="15" name="コンテンツ プレースホルダー 2">
            <a:extLst>
              <a:ext uri="{FF2B5EF4-FFF2-40B4-BE49-F238E27FC236}">
                <a16:creationId xmlns:a16="http://schemas.microsoft.com/office/drawing/2014/main" id="{21E396AC-541C-9C23-DD97-B86B1F44A27A}"/>
              </a:ext>
            </a:extLst>
          </p:cNvPr>
          <p:cNvSpPr txBox="1">
            <a:spLocks/>
          </p:cNvSpPr>
          <p:nvPr/>
        </p:nvSpPr>
        <p:spPr>
          <a:xfrm>
            <a:off x="3467101" y="4418415"/>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3200" dirty="0">
                <a:solidFill>
                  <a:schemeClr val="accent2"/>
                </a:solidFill>
                <a:latin typeface="Segoe UI" panose="020B0502040204020203" pitchFamily="34" charset="0"/>
                <a:cs typeface="Segoe UI" panose="020B0502040204020203" pitchFamily="34" charset="0"/>
              </a:rPr>
              <a:t>14</a:t>
            </a:r>
            <a:r>
              <a:rPr lang="en-US" altLang="ja-JP" sz="1700" dirty="0">
                <a:latin typeface="Segoe UI" panose="020B0502040204020203" pitchFamily="34" charset="0"/>
                <a:cs typeface="Segoe UI" panose="020B0502040204020203" pitchFamily="34" charset="0"/>
              </a:rPr>
              <a:t> </a:t>
            </a:r>
            <a:r>
              <a:rPr lang="ja-JP" altLang="en-US" sz="1700">
                <a:latin typeface="Segoe UI" panose="020B0502040204020203" pitchFamily="34" charset="0"/>
                <a:cs typeface="Segoe UI" panose="020B0502040204020203" pitchFamily="34" charset="0"/>
              </a:rPr>
              <a:t>項目</a:t>
            </a:r>
            <a:endParaRPr lang="en-US" altLang="ja-JP" sz="1700" dirty="0">
              <a:latin typeface="Segoe UI" panose="020B0502040204020203" pitchFamily="34" charset="0"/>
              <a:cs typeface="Segoe UI" panose="020B0502040204020203" pitchFamily="34" charset="0"/>
            </a:endParaRPr>
          </a:p>
        </p:txBody>
      </p:sp>
      <p:sp>
        <p:nvSpPr>
          <p:cNvPr id="16" name="コンテンツ プレースホルダー 2">
            <a:extLst>
              <a:ext uri="{FF2B5EF4-FFF2-40B4-BE49-F238E27FC236}">
                <a16:creationId xmlns:a16="http://schemas.microsoft.com/office/drawing/2014/main" id="{BFA54C60-CE56-8DE6-2ADB-E1B4CFB486F5}"/>
              </a:ext>
            </a:extLst>
          </p:cNvPr>
          <p:cNvSpPr txBox="1">
            <a:spLocks/>
          </p:cNvSpPr>
          <p:nvPr/>
        </p:nvSpPr>
        <p:spPr>
          <a:xfrm>
            <a:off x="794177" y="4418415"/>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latin typeface="Segoe UI" panose="020B0502040204020203" pitchFamily="34" charset="0"/>
                <a:cs typeface="Segoe UI" panose="020B0502040204020203" pitchFamily="34" charset="0"/>
              </a:rPr>
              <a:t>中学生</a:t>
            </a:r>
            <a:r>
              <a:rPr lang="en-US" altLang="ja-JP" sz="1700" dirty="0">
                <a:latin typeface="Segoe UI" panose="020B0502040204020203" pitchFamily="34" charset="0"/>
                <a:cs typeface="Segoe UI" panose="020B0502040204020203" pitchFamily="34" charset="0"/>
              </a:rPr>
              <a:t> </a:t>
            </a:r>
            <a:r>
              <a:rPr lang="en-US" altLang="ja-JP" sz="3200" dirty="0">
                <a:solidFill>
                  <a:schemeClr val="accent2"/>
                </a:solidFill>
                <a:latin typeface="Segoe UI" panose="020B0502040204020203" pitchFamily="34" charset="0"/>
                <a:cs typeface="Segoe UI" panose="020B0502040204020203" pitchFamily="34" charset="0"/>
              </a:rPr>
              <a:t>61</a:t>
            </a:r>
            <a:r>
              <a:rPr lang="en-US" altLang="ja-JP" sz="1700" dirty="0">
                <a:solidFill>
                  <a:schemeClr val="accent1"/>
                </a:solidFill>
                <a:latin typeface="Segoe UI" panose="020B0502040204020203" pitchFamily="34" charset="0"/>
                <a:cs typeface="Segoe UI" panose="020B0502040204020203" pitchFamily="34" charset="0"/>
              </a:rPr>
              <a:t> </a:t>
            </a:r>
            <a:r>
              <a:rPr lang="ja-JP" altLang="en-US" sz="1700">
                <a:latin typeface="Segoe UI" panose="020B0502040204020203" pitchFamily="34" charset="0"/>
                <a:cs typeface="Segoe UI" panose="020B0502040204020203" pitchFamily="34" charset="0"/>
              </a:rPr>
              <a:t>名</a:t>
            </a:r>
            <a:br>
              <a:rPr lang="en-US" altLang="ja-JP" sz="1700" dirty="0">
                <a:latin typeface="Segoe UI" panose="020B0502040204020203" pitchFamily="34" charset="0"/>
                <a:cs typeface="Segoe UI" panose="020B0502040204020203" pitchFamily="34" charset="0"/>
              </a:rPr>
            </a:br>
            <a:r>
              <a:rPr lang="en-US" altLang="ja-JP" sz="1300" b="0" dirty="0">
                <a:latin typeface="Segoe UI" panose="020B0502040204020203" pitchFamily="34" charset="0"/>
                <a:cs typeface="Segoe UI" panose="020B0502040204020203" pitchFamily="34" charset="0"/>
              </a:rPr>
              <a:t>2</a:t>
            </a:r>
            <a:r>
              <a:rPr lang="ja-JP" altLang="en-US" sz="1300">
                <a:latin typeface="Segoe UI" panose="020B0502040204020203" pitchFamily="34" charset="0"/>
                <a:cs typeface="Segoe UI" panose="020B0502040204020203" pitchFamily="34" charset="0"/>
              </a:rPr>
              <a:t>年生</a:t>
            </a:r>
            <a:r>
              <a:rPr lang="en-US" altLang="ja-JP" sz="1300" b="0" dirty="0">
                <a:latin typeface="Segoe UI" panose="020B0502040204020203" pitchFamily="34" charset="0"/>
                <a:cs typeface="Segoe UI" panose="020B0502040204020203" pitchFamily="34" charset="0"/>
              </a:rPr>
              <a:t>24</a:t>
            </a:r>
            <a:r>
              <a:rPr lang="ja-JP" altLang="en-US" sz="1300">
                <a:latin typeface="Segoe UI" panose="020B0502040204020203" pitchFamily="34" charset="0"/>
                <a:cs typeface="Segoe UI" panose="020B0502040204020203" pitchFamily="34" charset="0"/>
              </a:rPr>
              <a:t>名，</a:t>
            </a:r>
            <a:r>
              <a:rPr lang="en-US" altLang="ja-JP" sz="1300" b="0" dirty="0">
                <a:latin typeface="Segoe UI" panose="020B0502040204020203" pitchFamily="34" charset="0"/>
                <a:cs typeface="Segoe UI" panose="020B0502040204020203" pitchFamily="34" charset="0"/>
              </a:rPr>
              <a:t>3</a:t>
            </a:r>
            <a:r>
              <a:rPr lang="ja-JP" altLang="en-US" sz="1300">
                <a:latin typeface="Segoe UI" panose="020B0502040204020203" pitchFamily="34" charset="0"/>
                <a:cs typeface="Segoe UI" panose="020B0502040204020203" pitchFamily="34" charset="0"/>
              </a:rPr>
              <a:t>年生</a:t>
            </a:r>
            <a:r>
              <a:rPr lang="en-US" altLang="ja-JP" sz="1300" b="0" dirty="0">
                <a:latin typeface="Segoe UI" panose="020B0502040204020203" pitchFamily="34" charset="0"/>
                <a:cs typeface="Segoe UI" panose="020B0502040204020203" pitchFamily="34" charset="0"/>
              </a:rPr>
              <a:t>37</a:t>
            </a:r>
            <a:r>
              <a:rPr lang="ja-JP" altLang="en-US" sz="1300">
                <a:latin typeface="Segoe UI" panose="020B0502040204020203" pitchFamily="34" charset="0"/>
                <a:cs typeface="Segoe UI" panose="020B0502040204020203" pitchFamily="34" charset="0"/>
              </a:rPr>
              <a:t>名</a:t>
            </a:r>
            <a:endParaRPr lang="en-US" altLang="ja-JP" sz="1700"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54508D6A-6C78-BFFA-430A-903DB2CF38EF}"/>
              </a:ext>
            </a:extLst>
          </p:cNvPr>
          <p:cNvSpPr txBox="1">
            <a:spLocks/>
          </p:cNvSpPr>
          <p:nvPr/>
        </p:nvSpPr>
        <p:spPr>
          <a:xfrm>
            <a:off x="4806998" y="948207"/>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第</a:t>
            </a:r>
            <a:r>
              <a:rPr lang="en-US" altLang="ja-JP" sz="1200" dirty="0">
                <a:latin typeface="Segoe UI" panose="020B0502040204020203" pitchFamily="34" charset="0"/>
                <a:cs typeface="Segoe UI" panose="020B0502040204020203" pitchFamily="34" charset="0"/>
              </a:rPr>
              <a:t> </a:t>
            </a:r>
            <a:r>
              <a:rPr lang="en-US" altLang="ja-JP" sz="2000" b="0" dirty="0">
                <a:latin typeface="Segoe UI" panose="020B0502040204020203" pitchFamily="34" charset="0"/>
                <a:cs typeface="Segoe UI" panose="020B0502040204020203" pitchFamily="34" charset="0"/>
              </a:rPr>
              <a:t>1</a:t>
            </a:r>
            <a:r>
              <a:rPr lang="en-US" altLang="ja-JP" sz="1200" b="0" dirty="0">
                <a:latin typeface="Segoe UI" panose="020B0502040204020203" pitchFamily="34" charset="0"/>
                <a:cs typeface="Segoe UI" panose="020B0502040204020203" pitchFamily="34" charset="0"/>
              </a:rPr>
              <a:t> </a:t>
            </a:r>
            <a:r>
              <a:rPr lang="ja-JP" altLang="en-US" sz="2000">
                <a:latin typeface="Segoe UI" panose="020B0502040204020203" pitchFamily="34" charset="0"/>
                <a:cs typeface="Segoe UI" panose="020B0502040204020203" pitchFamily="34" charset="0"/>
              </a:rPr>
              <a:t>回テスト</a:t>
            </a:r>
            <a:endParaRPr lang="en-US" altLang="ja-JP" sz="1700" dirty="0">
              <a:latin typeface="Segoe UI" panose="020B0502040204020203" pitchFamily="34" charset="0"/>
              <a:cs typeface="Segoe UI" panose="020B0502040204020203" pitchFamily="34" charset="0"/>
            </a:endParaRPr>
          </a:p>
        </p:txBody>
      </p:sp>
      <p:cxnSp>
        <p:nvCxnSpPr>
          <p:cNvPr id="19" name="直線コネクタ 18">
            <a:extLst>
              <a:ext uri="{FF2B5EF4-FFF2-40B4-BE49-F238E27FC236}">
                <a16:creationId xmlns:a16="http://schemas.microsoft.com/office/drawing/2014/main" id="{F83DF89D-05C5-A893-62C6-EB27ED514DCF}"/>
              </a:ext>
            </a:extLst>
          </p:cNvPr>
          <p:cNvCxnSpPr/>
          <p:nvPr/>
        </p:nvCxnSpPr>
        <p:spPr>
          <a:xfrm>
            <a:off x="4495274" y="1689316"/>
            <a:ext cx="309966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591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lang="ja-JP" altLang="en-US" sz="2400">
                <a:solidFill>
                  <a:srgbClr val="595959"/>
                </a:solidFill>
              </a:rPr>
              <a:t>方法</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Method</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32</a:t>
            </a:fld>
            <a:endParaRPr kumimoji="1" lang="ja-JP" altLang="en-US"/>
          </a:p>
        </p:txBody>
      </p:sp>
      <p:sp>
        <p:nvSpPr>
          <p:cNvPr id="11" name="正方形/長方形 10">
            <a:extLst>
              <a:ext uri="{FF2B5EF4-FFF2-40B4-BE49-F238E27FC236}">
                <a16:creationId xmlns:a16="http://schemas.microsoft.com/office/drawing/2014/main" id="{CB98FAB7-A911-0377-8EEB-A4F03E475123}"/>
              </a:ext>
            </a:extLst>
          </p:cNvPr>
          <p:cNvSpPr/>
          <p:nvPr/>
        </p:nvSpPr>
        <p:spPr>
          <a:xfrm>
            <a:off x="585398" y="1541426"/>
            <a:ext cx="5365840" cy="92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152000" tIns="72000" rIns="72000" bIns="72000" rtlCol="0" anchor="ctr" anchorCtr="0"/>
          <a:lstStyle/>
          <a:p>
            <a:pPr marL="0" lvl="1" indent="0">
              <a:lnSpc>
                <a:spcPct val="130000"/>
              </a:lnSpc>
              <a:buNone/>
            </a:pPr>
            <a:r>
              <a:rPr lang="ja-JP" altLang="en-US" sz="1600" b="1">
                <a:solidFill>
                  <a:schemeClr val="tx1"/>
                </a:solidFill>
                <a:latin typeface="Yu Gothic" panose="020B0400000000000000" pitchFamily="34" charset="-128"/>
                <a:ea typeface="Yu Gothic" panose="020B0400000000000000" pitchFamily="34" charset="-128"/>
                <a:cs typeface="Segoe UI" panose="020B0502040204020203" pitchFamily="34" charset="0"/>
              </a:rPr>
              <a:t>横断的</a:t>
            </a:r>
            <a:r>
              <a:rPr lang="en-US" altLang="ja-JP" sz="16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p>
          <a:p>
            <a:pPr marL="0" lvl="1">
              <a:lnSpc>
                <a:spcPct val="130000"/>
              </a:lnSpc>
              <a:spcBef>
                <a:spcPts val="800"/>
              </a:spcBef>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作成したアトリビュートの内容と問題項目の内容や難易度，</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およびそれらと各種パラメタとの関連について検討する。</a:t>
            </a:r>
          </a:p>
        </p:txBody>
      </p:sp>
      <p:sp>
        <p:nvSpPr>
          <p:cNvPr id="13" name="正方形/長方形 12">
            <a:extLst>
              <a:ext uri="{FF2B5EF4-FFF2-40B4-BE49-F238E27FC236}">
                <a16:creationId xmlns:a16="http://schemas.microsoft.com/office/drawing/2014/main" id="{9EAAA05E-5150-D9CB-1B93-D50173E018ED}"/>
              </a:ext>
            </a:extLst>
          </p:cNvPr>
          <p:cNvSpPr/>
          <p:nvPr/>
        </p:nvSpPr>
        <p:spPr>
          <a:xfrm>
            <a:off x="585398"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目　的</a:t>
            </a:r>
          </a:p>
        </p:txBody>
      </p:sp>
      <p:sp>
        <p:nvSpPr>
          <p:cNvPr id="18" name="正方形/長方形 17">
            <a:extLst>
              <a:ext uri="{FF2B5EF4-FFF2-40B4-BE49-F238E27FC236}">
                <a16:creationId xmlns:a16="http://schemas.microsoft.com/office/drawing/2014/main" id="{FD50D921-A008-ABDB-ABEC-8190368D04C9}"/>
              </a:ext>
            </a:extLst>
          </p:cNvPr>
          <p:cNvSpPr/>
          <p:nvPr/>
        </p:nvSpPr>
        <p:spPr>
          <a:xfrm>
            <a:off x="6240764"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200" b="1">
                <a:solidFill>
                  <a:schemeClr val="accent2"/>
                </a:solidFill>
                <a:latin typeface="Yu Gothic" panose="020B0400000000000000" pitchFamily="34" charset="-128"/>
                <a:ea typeface="Yu Gothic" panose="020B0400000000000000" pitchFamily="34" charset="-128"/>
              </a:rPr>
              <a:t>方　法</a:t>
            </a:r>
            <a:endParaRPr kumimoji="1" lang="ja-JP" altLang="en-US" sz="1200" b="1">
              <a:solidFill>
                <a:schemeClr val="accent2"/>
              </a:solidFill>
              <a:latin typeface="Yu Gothic" panose="020B0400000000000000" pitchFamily="34" charset="-128"/>
              <a:ea typeface="Yu Gothic" panose="020B0400000000000000" pitchFamily="34" charset="-128"/>
            </a:endParaRPr>
          </a:p>
        </p:txBody>
      </p:sp>
      <p:sp>
        <p:nvSpPr>
          <p:cNvPr id="19" name="正方形/長方形 18">
            <a:extLst>
              <a:ext uri="{FF2B5EF4-FFF2-40B4-BE49-F238E27FC236}">
                <a16:creationId xmlns:a16="http://schemas.microsoft.com/office/drawing/2014/main" id="{E4B1E957-4F13-1D23-7137-3193A1A0945C}"/>
              </a:ext>
            </a:extLst>
          </p:cNvPr>
          <p:cNvSpPr/>
          <p:nvPr/>
        </p:nvSpPr>
        <p:spPr>
          <a:xfrm>
            <a:off x="6244576"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中学生</a:t>
            </a: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61</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名</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1" name="正方形/長方形 20">
            <a:extLst>
              <a:ext uri="{FF2B5EF4-FFF2-40B4-BE49-F238E27FC236}">
                <a16:creationId xmlns:a16="http://schemas.microsoft.com/office/drawing/2014/main" id="{5D541FBF-AF0A-156F-9121-9E4D673E66CE}"/>
              </a:ext>
            </a:extLst>
          </p:cNvPr>
          <p:cNvSpPr/>
          <p:nvPr/>
        </p:nvSpPr>
        <p:spPr>
          <a:xfrm>
            <a:off x="8021247" y="1539559"/>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14</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項目</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 name="正方形/長方形 1">
            <a:extLst>
              <a:ext uri="{FF2B5EF4-FFF2-40B4-BE49-F238E27FC236}">
                <a16:creationId xmlns:a16="http://schemas.microsoft.com/office/drawing/2014/main" id="{43E5149D-BAE0-CA5B-0AA8-15F8407E3661}"/>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3" name="正方形/長方形 2">
            <a:extLst>
              <a:ext uri="{FF2B5EF4-FFF2-40B4-BE49-F238E27FC236}">
                <a16:creationId xmlns:a16="http://schemas.microsoft.com/office/drawing/2014/main" id="{36A0FFE1-F0F8-FD13-8E6D-09FAC405FD60}"/>
              </a:ext>
            </a:extLst>
          </p:cNvPr>
          <p:cNvSpPr/>
          <p:nvPr/>
        </p:nvSpPr>
        <p:spPr>
          <a:xfrm>
            <a:off x="6096000"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pic>
        <p:nvPicPr>
          <p:cNvPr id="10" name="グラフィックス 9">
            <a:extLst>
              <a:ext uri="{FF2B5EF4-FFF2-40B4-BE49-F238E27FC236}">
                <a16:creationId xmlns:a16="http://schemas.microsoft.com/office/drawing/2014/main" id="{EDF7DB86-FB17-B8C5-5841-46338287305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5398" y="1553205"/>
            <a:ext cx="932659" cy="927814"/>
          </a:xfrm>
          <a:prstGeom prst="rect">
            <a:avLst/>
          </a:prstGeom>
          <a:effectLst>
            <a:outerShdw blurRad="317500" sx="102000" sy="102000" algn="ctr" rotWithShape="0">
              <a:schemeClr val="bg2"/>
            </a:outerShdw>
          </a:effectLst>
        </p:spPr>
      </p:pic>
      <p:pic>
        <p:nvPicPr>
          <p:cNvPr id="14" name="グラフィックス 13">
            <a:extLst>
              <a:ext uri="{FF2B5EF4-FFF2-40B4-BE49-F238E27FC236}">
                <a16:creationId xmlns:a16="http://schemas.microsoft.com/office/drawing/2014/main" id="{43102E2A-A4FA-BB94-3ECB-844D88F991B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74458" y="2176888"/>
            <a:ext cx="582033" cy="582033"/>
          </a:xfrm>
          <a:prstGeom prst="rect">
            <a:avLst/>
          </a:prstGeom>
          <a:effectLst>
            <a:outerShdw blurRad="127000" sx="102000" sy="102000" algn="ctr" rotWithShape="0">
              <a:schemeClr val="bg2"/>
            </a:outerShdw>
          </a:effectLst>
        </p:spPr>
      </p:pic>
      <p:pic>
        <p:nvPicPr>
          <p:cNvPr id="15" name="グラフィックス 14">
            <a:extLst>
              <a:ext uri="{FF2B5EF4-FFF2-40B4-BE49-F238E27FC236}">
                <a16:creationId xmlns:a16="http://schemas.microsoft.com/office/drawing/2014/main" id="{C14A0705-A0E5-00F1-55DE-52A3DA68441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40351" y="2180636"/>
            <a:ext cx="587324" cy="587324"/>
          </a:xfrm>
          <a:prstGeom prst="rect">
            <a:avLst/>
          </a:prstGeom>
          <a:effectLst>
            <a:outerShdw blurRad="127000" sx="102000" sy="102000" algn="ctr" rotWithShape="0">
              <a:schemeClr val="bg2"/>
            </a:outerShdw>
          </a:effectLst>
        </p:spPr>
      </p:pic>
      <p:pic>
        <p:nvPicPr>
          <p:cNvPr id="20" name="グラフィックス 19">
            <a:extLst>
              <a:ext uri="{FF2B5EF4-FFF2-40B4-BE49-F238E27FC236}">
                <a16:creationId xmlns:a16="http://schemas.microsoft.com/office/drawing/2014/main" id="{79F0718B-2BB2-27C8-AF51-6E3405EFFC8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014805" y="1547189"/>
            <a:ext cx="584250" cy="587324"/>
          </a:xfrm>
          <a:prstGeom prst="rect">
            <a:avLst/>
          </a:prstGeom>
          <a:effectLst>
            <a:outerShdw blurRad="127000" sx="102000" sy="102000" algn="ctr" rotWithShape="0">
              <a:schemeClr val="bg2"/>
            </a:outerShdw>
          </a:effectLst>
        </p:spPr>
      </p:pic>
      <p:pic>
        <p:nvPicPr>
          <p:cNvPr id="22" name="グラフィックス 21">
            <a:extLst>
              <a:ext uri="{FF2B5EF4-FFF2-40B4-BE49-F238E27FC236}">
                <a16:creationId xmlns:a16="http://schemas.microsoft.com/office/drawing/2014/main" id="{7189327A-8712-D57B-454B-EE292B62AEB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240351" y="1542073"/>
            <a:ext cx="582033" cy="587324"/>
          </a:xfrm>
          <a:prstGeom prst="rect">
            <a:avLst/>
          </a:prstGeom>
          <a:effectLst>
            <a:outerShdw blurRad="127000" sx="102000" sy="102000" algn="ctr" rotWithShape="0">
              <a:schemeClr val="bg2"/>
            </a:outerShdw>
          </a:effectLst>
        </p:spPr>
      </p:pic>
      <p:sp>
        <p:nvSpPr>
          <p:cNvPr id="68" name="正方形/長方形 67">
            <a:extLst>
              <a:ext uri="{FF2B5EF4-FFF2-40B4-BE49-F238E27FC236}">
                <a16:creationId xmlns:a16="http://schemas.microsoft.com/office/drawing/2014/main" id="{C605F9C9-4734-4D0C-6FA5-E0D6E70D890C}"/>
              </a:ext>
            </a:extLst>
          </p:cNvPr>
          <p:cNvSpPr/>
          <p:nvPr/>
        </p:nvSpPr>
        <p:spPr>
          <a:xfrm>
            <a:off x="6244576" y="2175607"/>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HO-DINA</a:t>
            </a: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モデル</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71" name="正方形/長方形 70">
            <a:extLst>
              <a:ext uri="{FF2B5EF4-FFF2-40B4-BE49-F238E27FC236}">
                <a16:creationId xmlns:a16="http://schemas.microsoft.com/office/drawing/2014/main" id="{2761C033-B001-675C-D5ED-929FBD14F358}"/>
              </a:ext>
            </a:extLst>
          </p:cNvPr>
          <p:cNvSpPr/>
          <p:nvPr/>
        </p:nvSpPr>
        <p:spPr>
          <a:xfrm>
            <a:off x="8373392" y="2175607"/>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コンテンツ配布</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Tree>
    <p:extLst>
      <p:ext uri="{BB962C8B-B14F-4D97-AF65-F5344CB8AC3E}">
        <p14:creationId xmlns:p14="http://schemas.microsoft.com/office/powerpoint/2010/main" val="3519499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33</a:t>
            </a:fld>
            <a:endParaRPr kumimoji="1" lang="ja-JP" altLang="en-US"/>
          </a:p>
        </p:txBody>
      </p:sp>
      <p:sp>
        <p:nvSpPr>
          <p:cNvPr id="3" name="コンテンツ プレースホルダー 2">
            <a:extLst>
              <a:ext uri="{FF2B5EF4-FFF2-40B4-BE49-F238E27FC236}">
                <a16:creationId xmlns:a16="http://schemas.microsoft.com/office/drawing/2014/main" id="{AC5897D3-29EE-32B6-FE73-0B7844D4D0ED}"/>
              </a:ext>
            </a:extLst>
          </p:cNvPr>
          <p:cNvSpPr txBox="1">
            <a:spLocks/>
          </p:cNvSpPr>
          <p:nvPr/>
        </p:nvSpPr>
        <p:spPr>
          <a:xfrm>
            <a:off x="4267200" y="2069306"/>
            <a:ext cx="3657600" cy="2719387"/>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4.51</a:t>
            </a:r>
            <a:r>
              <a:rPr lang="en-US" altLang="ja-JP" sz="36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 </a:t>
            </a:r>
            <a:r>
              <a:rPr lang="ja-JP" altLang="en-US" sz="3200">
                <a:solidFill>
                  <a:schemeClr val="accent2"/>
                </a:solidFill>
                <a:latin typeface="Segoe UI" panose="020B0502040204020203" pitchFamily="34" charset="0"/>
                <a:ea typeface="Yu Gothic" panose="020B0400000000000000" pitchFamily="34" charset="-128"/>
                <a:cs typeface="Segoe UI" panose="020B0502040204020203" pitchFamily="34" charset="0"/>
              </a:rPr>
              <a:t>問</a:t>
            </a: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spcBef>
                <a:spcPts val="400"/>
              </a:spcBef>
              <a:buFont typeface="Arial" panose="020B0604020202020204" pitchFamily="34" charset="0"/>
              <a:buNone/>
            </a:pPr>
            <a:r>
              <a:rPr lang="ja-JP" altLang="en-US" sz="1700">
                <a:latin typeface="Segoe UI" panose="020B0502040204020203" pitchFamily="34" charset="0"/>
                <a:cs typeface="Segoe UI" panose="020B0502040204020203" pitchFamily="34" charset="0"/>
              </a:rPr>
              <a:t>全</a:t>
            </a:r>
            <a:r>
              <a:rPr lang="en-US" altLang="ja-JP" sz="1700" b="0" dirty="0">
                <a:latin typeface="Segoe UI" panose="020B0502040204020203" pitchFamily="34" charset="0"/>
                <a:cs typeface="Segoe UI" panose="020B0502040204020203" pitchFamily="34" charset="0"/>
              </a:rPr>
              <a:t>14</a:t>
            </a:r>
            <a:r>
              <a:rPr lang="ja-JP" altLang="en-US" sz="1700">
                <a:latin typeface="Segoe UI" panose="020B0502040204020203" pitchFamily="34" charset="0"/>
                <a:cs typeface="Segoe UI" panose="020B0502040204020203" pitchFamily="34" charset="0"/>
              </a:rPr>
              <a:t>問</a:t>
            </a:r>
            <a:endParaRPr lang="en-US" altLang="ja-JP" sz="1700" dirty="0">
              <a:latin typeface="Segoe UI" panose="020B0502040204020203" pitchFamily="34" charset="0"/>
              <a:cs typeface="Segoe UI" panose="020B0502040204020203" pitchFamily="34" charset="0"/>
            </a:endParaRPr>
          </a:p>
        </p:txBody>
      </p:sp>
      <p:sp>
        <p:nvSpPr>
          <p:cNvPr id="4" name="コンテンツ プレースホルダー 2">
            <a:extLst>
              <a:ext uri="{FF2B5EF4-FFF2-40B4-BE49-F238E27FC236}">
                <a16:creationId xmlns:a16="http://schemas.microsoft.com/office/drawing/2014/main" id="{32E401A5-2544-0E50-9674-B4C2E2BE8405}"/>
              </a:ext>
            </a:extLst>
          </p:cNvPr>
          <p:cNvSpPr txBox="1">
            <a:spLocks/>
          </p:cNvSpPr>
          <p:nvPr/>
        </p:nvSpPr>
        <p:spPr>
          <a:xfrm>
            <a:off x="4806998" y="948207"/>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平均正答数</a:t>
            </a:r>
            <a:endParaRPr lang="en-US" altLang="ja-JP" sz="1700" dirty="0">
              <a:latin typeface="Segoe UI" panose="020B0502040204020203" pitchFamily="34" charset="0"/>
              <a:cs typeface="Segoe UI" panose="020B0502040204020203" pitchFamily="34" charset="0"/>
            </a:endParaRPr>
          </a:p>
        </p:txBody>
      </p:sp>
      <p:cxnSp>
        <p:nvCxnSpPr>
          <p:cNvPr id="5" name="直線コネクタ 4">
            <a:extLst>
              <a:ext uri="{FF2B5EF4-FFF2-40B4-BE49-F238E27FC236}">
                <a16:creationId xmlns:a16="http://schemas.microsoft.com/office/drawing/2014/main" id="{3AD5998F-6B2D-5D36-868C-C59C99744CE5}"/>
              </a:ext>
            </a:extLst>
          </p:cNvPr>
          <p:cNvCxnSpPr/>
          <p:nvPr/>
        </p:nvCxnSpPr>
        <p:spPr>
          <a:xfrm>
            <a:off x="4495274" y="1689316"/>
            <a:ext cx="309966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123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34</a:t>
            </a:fld>
            <a:endParaRPr kumimoji="1" lang="ja-JP" altLang="en-US"/>
          </a:p>
        </p:txBody>
      </p:sp>
      <p:sp>
        <p:nvSpPr>
          <p:cNvPr id="3" name="コンテンツ プレースホルダー 2">
            <a:extLst>
              <a:ext uri="{FF2B5EF4-FFF2-40B4-BE49-F238E27FC236}">
                <a16:creationId xmlns:a16="http://schemas.microsoft.com/office/drawing/2014/main" id="{AC5897D3-29EE-32B6-FE73-0B7844D4D0ED}"/>
              </a:ext>
            </a:extLst>
          </p:cNvPr>
          <p:cNvSpPr txBox="1">
            <a:spLocks/>
          </p:cNvSpPr>
          <p:nvPr/>
        </p:nvSpPr>
        <p:spPr>
          <a:xfrm>
            <a:off x="914400" y="2069306"/>
            <a:ext cx="3657600" cy="2719387"/>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4.51</a:t>
            </a:r>
            <a:r>
              <a:rPr lang="en-US" altLang="ja-JP" sz="36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 </a:t>
            </a:r>
            <a:r>
              <a:rPr lang="ja-JP" altLang="en-US" sz="3200">
                <a:solidFill>
                  <a:schemeClr val="accent2"/>
                </a:solidFill>
                <a:latin typeface="Segoe UI" panose="020B0502040204020203" pitchFamily="34" charset="0"/>
                <a:ea typeface="Yu Gothic" panose="020B0400000000000000" pitchFamily="34" charset="-128"/>
                <a:cs typeface="Segoe UI" panose="020B0502040204020203" pitchFamily="34" charset="0"/>
              </a:rPr>
              <a:t>問</a:t>
            </a: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spcBef>
                <a:spcPts val="400"/>
              </a:spcBef>
              <a:buFont typeface="Arial" panose="020B0604020202020204" pitchFamily="34" charset="0"/>
              <a:buNone/>
            </a:pPr>
            <a:r>
              <a:rPr lang="ja-JP" altLang="en-US" sz="1700">
                <a:latin typeface="Segoe UI" panose="020B0502040204020203" pitchFamily="34" charset="0"/>
                <a:cs typeface="Segoe UI" panose="020B0502040204020203" pitchFamily="34" charset="0"/>
              </a:rPr>
              <a:t>全</a:t>
            </a:r>
            <a:r>
              <a:rPr lang="en-US" altLang="ja-JP" sz="1700" b="0" dirty="0">
                <a:latin typeface="Segoe UI" panose="020B0502040204020203" pitchFamily="34" charset="0"/>
                <a:cs typeface="Segoe UI" panose="020B0502040204020203" pitchFamily="34" charset="0"/>
              </a:rPr>
              <a:t>14</a:t>
            </a:r>
            <a:r>
              <a:rPr lang="ja-JP" altLang="en-US" sz="1700">
                <a:latin typeface="Segoe UI" panose="020B0502040204020203" pitchFamily="34" charset="0"/>
                <a:cs typeface="Segoe UI" panose="020B0502040204020203" pitchFamily="34" charset="0"/>
              </a:rPr>
              <a:t>問</a:t>
            </a:r>
            <a:endParaRPr lang="en-US" altLang="ja-JP" sz="1700" dirty="0">
              <a:latin typeface="Segoe UI" panose="020B0502040204020203" pitchFamily="34" charset="0"/>
              <a:cs typeface="Segoe UI" panose="020B0502040204020203" pitchFamily="34" charset="0"/>
            </a:endParaRPr>
          </a:p>
        </p:txBody>
      </p:sp>
      <p:sp>
        <p:nvSpPr>
          <p:cNvPr id="4" name="直角三角形 3">
            <a:extLst>
              <a:ext uri="{FF2B5EF4-FFF2-40B4-BE49-F238E27FC236}">
                <a16:creationId xmlns:a16="http://schemas.microsoft.com/office/drawing/2014/main" id="{78CFC030-CD73-9FD3-A8A9-D02D660B8CCB}"/>
              </a:ext>
            </a:extLst>
          </p:cNvPr>
          <p:cNvSpPr/>
          <p:nvPr/>
        </p:nvSpPr>
        <p:spPr>
          <a:xfrm rot="2700000">
            <a:off x="4662507" y="3262345"/>
            <a:ext cx="333309" cy="333309"/>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コンテンツ プレースホルダー 2">
            <a:extLst>
              <a:ext uri="{FF2B5EF4-FFF2-40B4-BE49-F238E27FC236}">
                <a16:creationId xmlns:a16="http://schemas.microsoft.com/office/drawing/2014/main" id="{A170672B-7F6D-A98D-5E3C-12EA20BB06F0}"/>
              </a:ext>
            </a:extLst>
          </p:cNvPr>
          <p:cNvSpPr txBox="1">
            <a:spLocks/>
          </p:cNvSpPr>
          <p:nvPr/>
        </p:nvSpPr>
        <p:spPr>
          <a:xfrm>
            <a:off x="5999548" y="1786238"/>
            <a:ext cx="4848194" cy="534530"/>
          </a:xfrm>
          <a:prstGeom prst="rect">
            <a:avLst/>
          </a:prstGeom>
          <a:solidFill>
            <a:srgbClr val="FFFFFF"/>
          </a:solidFill>
          <a:ln w="19050">
            <a:noFill/>
          </a:ln>
          <a:effectLst>
            <a:outerShdw blurRad="317500" sx="102000" sy="102000" algn="ctr" rotWithShape="0">
              <a:schemeClr val="bg2"/>
            </a:outerShdw>
          </a:effectLst>
        </p:spPr>
        <p:txBody>
          <a:bodyPr anchor="ctr" anchorCtr="0">
            <a:normAutofit fontScale="85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3200">
                <a:solidFill>
                  <a:schemeClr val="accent2"/>
                </a:solidFill>
                <a:latin typeface="Yu Gothic" panose="020B0400000000000000" pitchFamily="34" charset="-128"/>
                <a:ea typeface="Yu Gothic" panose="020B0400000000000000" pitchFamily="34" charset="-128"/>
                <a:cs typeface="Segoe UI" panose="020B0502040204020203" pitchFamily="34" charset="0"/>
              </a:rPr>
              <a:t>高</a:t>
            </a:r>
            <a:r>
              <a:rPr lang="en-US" altLang="ja-JP" sz="2100" dirty="0">
                <a:solidFill>
                  <a:schemeClr val="accent2"/>
                </a:solidFill>
                <a:latin typeface="Yu Gothic" panose="020B0400000000000000" pitchFamily="34" charset="-128"/>
                <a:ea typeface="Yu Gothic" panose="020B0400000000000000" pitchFamily="34" charset="-128"/>
                <a:cs typeface="Segoe UI" panose="020B0502040204020203" pitchFamily="34" charset="0"/>
              </a:rPr>
              <a:t> </a:t>
            </a:r>
            <a:r>
              <a:rPr lang="ja-JP" altLang="en-US" sz="2100">
                <a:solidFill>
                  <a:schemeClr val="accent2"/>
                </a:solidFill>
                <a:latin typeface="Yu Gothic" panose="020B0400000000000000" pitchFamily="34" charset="-128"/>
                <a:ea typeface="Yu Gothic" panose="020B0400000000000000" pitchFamily="34" charset="-128"/>
                <a:cs typeface="Segoe UI" panose="020B0502040204020203" pitchFamily="34" charset="0"/>
              </a:rPr>
              <a:t>難易度</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sp>
        <p:nvSpPr>
          <p:cNvPr id="6" name="円/楕円 5">
            <a:extLst>
              <a:ext uri="{FF2B5EF4-FFF2-40B4-BE49-F238E27FC236}">
                <a16:creationId xmlns:a16="http://schemas.microsoft.com/office/drawing/2014/main" id="{11C0A64B-7A25-9F67-768C-354312D11F1C}"/>
              </a:ext>
            </a:extLst>
          </p:cNvPr>
          <p:cNvSpPr/>
          <p:nvPr/>
        </p:nvSpPr>
        <p:spPr>
          <a:xfrm>
            <a:off x="5999548" y="2769837"/>
            <a:ext cx="1146311" cy="114631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bg2"/>
                </a:solidFill>
                <a:latin typeface="Segoe UI" panose="020B0502040204020203" pitchFamily="34" charset="0"/>
                <a:cs typeface="Segoe UI" panose="020B0502040204020203" pitchFamily="34" charset="0"/>
              </a:rPr>
              <a:t>01</a:t>
            </a:r>
            <a:endParaRPr kumimoji="1" lang="ja-JP" altLang="en-US" sz="4000" b="1">
              <a:solidFill>
                <a:schemeClr val="bg2"/>
              </a:solidFill>
              <a:latin typeface="Segoe UI" panose="020B0502040204020203" pitchFamily="34" charset="0"/>
              <a:cs typeface="Segoe UI" panose="020B0502040204020203" pitchFamily="34" charset="0"/>
            </a:endParaRPr>
          </a:p>
        </p:txBody>
      </p:sp>
      <p:sp>
        <p:nvSpPr>
          <p:cNvPr id="7" name="円/楕円 6">
            <a:extLst>
              <a:ext uri="{FF2B5EF4-FFF2-40B4-BE49-F238E27FC236}">
                <a16:creationId xmlns:a16="http://schemas.microsoft.com/office/drawing/2014/main" id="{D4A77B31-8CEF-CF84-026E-4F0B96531F42}"/>
              </a:ext>
            </a:extLst>
          </p:cNvPr>
          <p:cNvSpPr/>
          <p:nvPr/>
        </p:nvSpPr>
        <p:spPr>
          <a:xfrm>
            <a:off x="5999548" y="4278597"/>
            <a:ext cx="1146311" cy="114631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bg2"/>
                </a:solidFill>
                <a:latin typeface="Segoe UI" panose="020B0502040204020203" pitchFamily="34" charset="0"/>
                <a:cs typeface="Segoe UI" panose="020B0502040204020203" pitchFamily="34" charset="0"/>
              </a:rPr>
              <a:t>02</a:t>
            </a:r>
            <a:endParaRPr kumimoji="1" lang="ja-JP" altLang="en-US" sz="4000" b="1">
              <a:solidFill>
                <a:schemeClr val="bg2"/>
              </a:solidFill>
              <a:latin typeface="Segoe UI" panose="020B0502040204020203" pitchFamily="34" charset="0"/>
              <a:cs typeface="Segoe UI" panose="020B0502040204020203" pitchFamily="34" charset="0"/>
            </a:endParaRPr>
          </a:p>
        </p:txBody>
      </p:sp>
      <p:sp>
        <p:nvSpPr>
          <p:cNvPr id="8" name="正方形/長方形 7">
            <a:extLst>
              <a:ext uri="{FF2B5EF4-FFF2-40B4-BE49-F238E27FC236}">
                <a16:creationId xmlns:a16="http://schemas.microsoft.com/office/drawing/2014/main" id="{DD087936-1A40-64EB-521E-E9D70F1D017E}"/>
              </a:ext>
            </a:extLst>
          </p:cNvPr>
          <p:cNvSpPr/>
          <p:nvPr/>
        </p:nvSpPr>
        <p:spPr>
          <a:xfrm>
            <a:off x="5999548" y="2766426"/>
            <a:ext cx="484819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sz="2000" b="1">
                <a:solidFill>
                  <a:schemeClr val="accent5"/>
                </a:solidFill>
                <a:latin typeface="Segoe UI" panose="020B0502040204020203" pitchFamily="34" charset="0"/>
                <a:ea typeface="Yu Gothic Medium" panose="020B0400000000000000" pitchFamily="34" charset="-128"/>
                <a:cs typeface="Segoe UI" panose="020B0502040204020203" pitchFamily="34" charset="0"/>
              </a:rPr>
              <a:t>分数</a:t>
            </a:r>
            <a:r>
              <a:rPr lang="ja-JP" altLang="en-US" sz="2000" b="1">
                <a:solidFill>
                  <a:schemeClr val="tx1"/>
                </a:solidFill>
                <a:latin typeface="Segoe UI" panose="020B0502040204020203" pitchFamily="34" charset="0"/>
                <a:ea typeface="Yu Gothic Medium" panose="020B0400000000000000" pitchFamily="34" charset="-128"/>
                <a:cs typeface="Segoe UI" panose="020B0502040204020203" pitchFamily="34" charset="0"/>
              </a:rPr>
              <a:t>混じり</a:t>
            </a:r>
            <a:endParaRPr kumimoji="1" lang="en-US" altLang="ja-JP" sz="20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F197EC88-8CE0-74EA-0697-F2912E52F6A7}"/>
              </a:ext>
            </a:extLst>
          </p:cNvPr>
          <p:cNvSpPr/>
          <p:nvPr/>
        </p:nvSpPr>
        <p:spPr>
          <a:xfrm>
            <a:off x="5999548" y="4275185"/>
            <a:ext cx="484819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sz="2000" b="1">
                <a:solidFill>
                  <a:schemeClr val="tx1"/>
                </a:solidFill>
                <a:latin typeface="Segoe UI" panose="020B0502040204020203" pitchFamily="34" charset="0"/>
                <a:ea typeface="Yu Gothic Medium" panose="020B0400000000000000" pitchFamily="34" charset="-128"/>
                <a:cs typeface="Segoe UI" panose="020B0502040204020203" pitchFamily="34" charset="0"/>
              </a:rPr>
              <a:t>未習事項への知識の</a:t>
            </a:r>
            <a:r>
              <a:rPr lang="ja-JP" altLang="en-US" sz="2000" b="1">
                <a:solidFill>
                  <a:schemeClr val="accent5"/>
                </a:solidFill>
                <a:latin typeface="Segoe UI" panose="020B0502040204020203" pitchFamily="34" charset="0"/>
                <a:ea typeface="Yu Gothic Medium" panose="020B0400000000000000" pitchFamily="34" charset="-128"/>
                <a:cs typeface="Segoe UI" panose="020B0502040204020203" pitchFamily="34" charset="0"/>
              </a:rPr>
              <a:t>応用</a:t>
            </a:r>
            <a:endParaRPr kumimoji="1" lang="en-US" altLang="ja-JP" sz="2000" b="1" u="none" strike="noStrike" kern="1200" cap="none" spc="0" normalizeH="0" baseline="0" noProof="0" dirty="0">
              <a:ln>
                <a:noFill/>
              </a:ln>
              <a:solidFill>
                <a:schemeClr val="accent5"/>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grpSp>
        <p:nvGrpSpPr>
          <p:cNvPr id="15" name="グループ化 14">
            <a:extLst>
              <a:ext uri="{FF2B5EF4-FFF2-40B4-BE49-F238E27FC236}">
                <a16:creationId xmlns:a16="http://schemas.microsoft.com/office/drawing/2014/main" id="{7A70E550-E44D-DE3F-F2B5-D2D4E3FDD243}"/>
              </a:ext>
            </a:extLst>
          </p:cNvPr>
          <p:cNvGrpSpPr/>
          <p:nvPr/>
        </p:nvGrpSpPr>
        <p:grpSpPr>
          <a:xfrm>
            <a:off x="4495274" y="393030"/>
            <a:ext cx="3099661" cy="967066"/>
            <a:chOff x="4495274" y="393030"/>
            <a:chExt cx="3099661" cy="967066"/>
          </a:xfrm>
        </p:grpSpPr>
        <p:sp>
          <p:nvSpPr>
            <p:cNvPr id="11" name="コンテンツ プレースホルダー 2">
              <a:extLst>
                <a:ext uri="{FF2B5EF4-FFF2-40B4-BE49-F238E27FC236}">
                  <a16:creationId xmlns:a16="http://schemas.microsoft.com/office/drawing/2014/main" id="{0DC898F6-E3F2-EBE4-8C66-428D623BF4A7}"/>
                </a:ext>
              </a:extLst>
            </p:cNvPr>
            <p:cNvSpPr txBox="1">
              <a:spLocks/>
            </p:cNvSpPr>
            <p:nvPr/>
          </p:nvSpPr>
          <p:spPr>
            <a:xfrm>
              <a:off x="4806998" y="393030"/>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平均正答数</a:t>
              </a:r>
              <a:endParaRPr lang="en-US" altLang="ja-JP" sz="1700" dirty="0">
                <a:latin typeface="Segoe UI" panose="020B0502040204020203" pitchFamily="34" charset="0"/>
                <a:cs typeface="Segoe UI" panose="020B0502040204020203" pitchFamily="34" charset="0"/>
              </a:endParaRPr>
            </a:p>
          </p:txBody>
        </p:sp>
        <p:cxnSp>
          <p:nvCxnSpPr>
            <p:cNvPr id="12" name="直線コネクタ 11">
              <a:extLst>
                <a:ext uri="{FF2B5EF4-FFF2-40B4-BE49-F238E27FC236}">
                  <a16:creationId xmlns:a16="http://schemas.microsoft.com/office/drawing/2014/main" id="{24190F1E-958F-F826-BFB2-33CE523FAF0C}"/>
                </a:ext>
              </a:extLst>
            </p:cNvPr>
            <p:cNvCxnSpPr/>
            <p:nvPr/>
          </p:nvCxnSpPr>
          <p:spPr>
            <a:xfrm>
              <a:off x="4495274" y="1134139"/>
              <a:ext cx="309966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36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2.22222E-6 L -3.33333E-6 0.08194 " pathEditMode="relative" rAng="0" ptsTypes="AA">
                                      <p:cBhvr>
                                        <p:cTn id="6" dur="1000" spd="-100000" fill="hold"/>
                                        <p:tgtEl>
                                          <p:spTgt spid="15"/>
                                        </p:tgtEl>
                                        <p:attrNameLst>
                                          <p:attrName>ppt_x</p:attrName>
                                          <p:attrName>ppt_y</p:attrName>
                                        </p:attrNameLst>
                                      </p:cBhvr>
                                      <p:rCtr x="0" y="4097"/>
                                    </p:animMotion>
                                  </p:childTnLst>
                                </p:cTn>
                              </p:par>
                              <p:par>
                                <p:cTn id="7" presetID="63" presetClass="path" presetSubtype="0" accel="50000" decel="50000" fill="hold" grpId="0" nodeType="withEffect">
                                  <p:stCondLst>
                                    <p:cond delay="0"/>
                                  </p:stCondLst>
                                  <p:childTnLst>
                                    <p:animMotion origin="layout" path="M 2.77556E-17 1.48148E-6 L 0.275 1.48148E-6 " pathEditMode="relative" rAng="0" ptsTypes="AA">
                                      <p:cBhvr>
                                        <p:cTn id="8" dur="1000" spd="-100000" fill="hold"/>
                                        <p:tgtEl>
                                          <p:spTgt spid="3"/>
                                        </p:tgtEl>
                                        <p:attrNameLst>
                                          <p:attrName>ppt_x</p:attrName>
                                          <p:attrName>ppt_y</p:attrName>
                                        </p:attrNameLst>
                                      </p:cBhvr>
                                      <p:rCtr x="13750" y="0"/>
                                    </p:animMotion>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1000"/>
                            </p:stCondLst>
                            <p:childTnLst>
                              <p:par>
                                <p:cTn id="25" presetID="22" presetClass="entr" presetSubtype="2"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35</a:t>
            </a:fld>
            <a:endParaRPr kumimoji="1" lang="ja-JP" altLang="en-US"/>
          </a:p>
        </p:txBody>
      </p:sp>
      <p:graphicFrame>
        <p:nvGraphicFramePr>
          <p:cNvPr id="3" name="グラフ 2">
            <a:extLst>
              <a:ext uri="{FF2B5EF4-FFF2-40B4-BE49-F238E27FC236}">
                <a16:creationId xmlns:a16="http://schemas.microsoft.com/office/drawing/2014/main" id="{11496347-572E-F31C-C5CF-28E047D41576}"/>
              </a:ext>
            </a:extLst>
          </p:cNvPr>
          <p:cNvGraphicFramePr>
            <a:graphicFrameLocks/>
          </p:cNvGraphicFramePr>
          <p:nvPr>
            <p:extLst>
              <p:ext uri="{D42A27DB-BD31-4B8C-83A1-F6EECF244321}">
                <p14:modId xmlns:p14="http://schemas.microsoft.com/office/powerpoint/2010/main" val="3414951288"/>
              </p:ext>
            </p:extLst>
          </p:nvPr>
        </p:nvGraphicFramePr>
        <p:xfrm>
          <a:off x="6371716" y="2326780"/>
          <a:ext cx="4946754" cy="3225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グラフ 10">
            <a:extLst>
              <a:ext uri="{FF2B5EF4-FFF2-40B4-BE49-F238E27FC236}">
                <a16:creationId xmlns:a16="http://schemas.microsoft.com/office/drawing/2014/main" id="{B9DB9C96-9CC7-A0A0-A2E7-996D61D84CF0}"/>
              </a:ext>
            </a:extLst>
          </p:cNvPr>
          <p:cNvGraphicFramePr>
            <a:graphicFrameLocks/>
          </p:cNvGraphicFramePr>
          <p:nvPr>
            <p:extLst>
              <p:ext uri="{D42A27DB-BD31-4B8C-83A1-F6EECF244321}">
                <p14:modId xmlns:p14="http://schemas.microsoft.com/office/powerpoint/2010/main" val="1446922942"/>
              </p:ext>
            </p:extLst>
          </p:nvPr>
        </p:nvGraphicFramePr>
        <p:xfrm>
          <a:off x="873530" y="2326778"/>
          <a:ext cx="4946755" cy="3225895"/>
        </p:xfrm>
        <a:graphic>
          <a:graphicData uri="http://schemas.openxmlformats.org/drawingml/2006/chart">
            <c:chart xmlns:c="http://schemas.openxmlformats.org/drawingml/2006/chart" xmlns:r="http://schemas.openxmlformats.org/officeDocument/2006/relationships" r:id="rId3"/>
          </a:graphicData>
        </a:graphic>
      </p:graphicFrame>
      <p:sp>
        <p:nvSpPr>
          <p:cNvPr id="22" name="コンテンツ プレースホルダー 2">
            <a:extLst>
              <a:ext uri="{FF2B5EF4-FFF2-40B4-BE49-F238E27FC236}">
                <a16:creationId xmlns:a16="http://schemas.microsoft.com/office/drawing/2014/main" id="{2F02A199-ECDD-CCDE-87BA-70CC1C533999}"/>
              </a:ext>
            </a:extLst>
          </p:cNvPr>
          <p:cNvSpPr txBox="1">
            <a:spLocks/>
          </p:cNvSpPr>
          <p:nvPr/>
        </p:nvSpPr>
        <p:spPr>
          <a:xfrm>
            <a:off x="1666017" y="5312889"/>
            <a:ext cx="704512" cy="534530"/>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(3)</a:t>
            </a:r>
            <a:endParaRPr lang="en-US" altLang="ja-JP" sz="1600" dirty="0">
              <a:latin typeface="Segoe UI" panose="020B0502040204020203" pitchFamily="34" charset="0"/>
              <a:cs typeface="Segoe UI" panose="020B0502040204020203" pitchFamily="34" charset="0"/>
            </a:endParaRPr>
          </a:p>
        </p:txBody>
      </p:sp>
      <p:sp>
        <p:nvSpPr>
          <p:cNvPr id="23" name="コンテンツ プレースホルダー 2">
            <a:extLst>
              <a:ext uri="{FF2B5EF4-FFF2-40B4-BE49-F238E27FC236}">
                <a16:creationId xmlns:a16="http://schemas.microsoft.com/office/drawing/2014/main" id="{F57B8264-CD25-DF94-9AE2-E3AABE5EC23E}"/>
              </a:ext>
            </a:extLst>
          </p:cNvPr>
          <p:cNvSpPr txBox="1">
            <a:spLocks/>
          </p:cNvSpPr>
          <p:nvPr/>
        </p:nvSpPr>
        <p:spPr>
          <a:xfrm>
            <a:off x="3557990" y="5312889"/>
            <a:ext cx="704512" cy="534530"/>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(9)</a:t>
            </a:r>
            <a:endParaRPr lang="en-US" altLang="ja-JP" sz="1600" dirty="0">
              <a:latin typeface="Segoe UI" panose="020B0502040204020203" pitchFamily="34" charset="0"/>
              <a:cs typeface="Segoe UI" panose="020B0502040204020203" pitchFamily="34" charset="0"/>
            </a:endParaRPr>
          </a:p>
        </p:txBody>
      </p:sp>
      <p:sp>
        <p:nvSpPr>
          <p:cNvPr id="24" name="コンテンツ プレースホルダー 2">
            <a:extLst>
              <a:ext uri="{FF2B5EF4-FFF2-40B4-BE49-F238E27FC236}">
                <a16:creationId xmlns:a16="http://schemas.microsoft.com/office/drawing/2014/main" id="{4F29261D-802D-64D8-AA3A-DB11B10AC1B6}"/>
              </a:ext>
            </a:extLst>
          </p:cNvPr>
          <p:cNvSpPr txBox="1">
            <a:spLocks/>
          </p:cNvSpPr>
          <p:nvPr/>
        </p:nvSpPr>
        <p:spPr>
          <a:xfrm>
            <a:off x="3944486" y="5312889"/>
            <a:ext cx="704512" cy="534530"/>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(10)</a:t>
            </a:r>
            <a:endParaRPr lang="en-US" altLang="ja-JP" sz="1600" dirty="0">
              <a:latin typeface="Segoe UI" panose="020B0502040204020203" pitchFamily="34" charset="0"/>
              <a:cs typeface="Segoe UI" panose="020B0502040204020203" pitchFamily="34" charset="0"/>
            </a:endParaRPr>
          </a:p>
        </p:txBody>
      </p:sp>
      <p:sp>
        <p:nvSpPr>
          <p:cNvPr id="30" name="コンテンツ プレースホルダー 2">
            <a:extLst>
              <a:ext uri="{FF2B5EF4-FFF2-40B4-BE49-F238E27FC236}">
                <a16:creationId xmlns:a16="http://schemas.microsoft.com/office/drawing/2014/main" id="{043C8144-A77E-BE3B-6C06-23837FF2F115}"/>
              </a:ext>
            </a:extLst>
          </p:cNvPr>
          <p:cNvSpPr txBox="1">
            <a:spLocks/>
          </p:cNvSpPr>
          <p:nvPr/>
        </p:nvSpPr>
        <p:spPr>
          <a:xfrm>
            <a:off x="1637200" y="2237180"/>
            <a:ext cx="704512" cy="534530"/>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.902</a:t>
            </a:r>
          </a:p>
        </p:txBody>
      </p:sp>
      <p:sp>
        <p:nvSpPr>
          <p:cNvPr id="31" name="コンテンツ プレースホルダー 2">
            <a:extLst>
              <a:ext uri="{FF2B5EF4-FFF2-40B4-BE49-F238E27FC236}">
                <a16:creationId xmlns:a16="http://schemas.microsoft.com/office/drawing/2014/main" id="{06F9E394-7095-1867-9BB4-5076E0D96ED4}"/>
              </a:ext>
            </a:extLst>
          </p:cNvPr>
          <p:cNvSpPr txBox="1">
            <a:spLocks/>
          </p:cNvSpPr>
          <p:nvPr/>
        </p:nvSpPr>
        <p:spPr>
          <a:xfrm>
            <a:off x="3554163" y="2218589"/>
            <a:ext cx="704512" cy="534530"/>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.934</a:t>
            </a:r>
          </a:p>
        </p:txBody>
      </p:sp>
      <p:sp>
        <p:nvSpPr>
          <p:cNvPr id="32" name="コンテンツ プレースホルダー 2">
            <a:extLst>
              <a:ext uri="{FF2B5EF4-FFF2-40B4-BE49-F238E27FC236}">
                <a16:creationId xmlns:a16="http://schemas.microsoft.com/office/drawing/2014/main" id="{F7B9178F-6FAD-CC2C-5EC1-B00D2DAA268B}"/>
              </a:ext>
            </a:extLst>
          </p:cNvPr>
          <p:cNvSpPr txBox="1">
            <a:spLocks/>
          </p:cNvSpPr>
          <p:nvPr/>
        </p:nvSpPr>
        <p:spPr>
          <a:xfrm>
            <a:off x="3866415" y="1927907"/>
            <a:ext cx="704512" cy="534530"/>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.967</a:t>
            </a:r>
          </a:p>
        </p:txBody>
      </p:sp>
      <p:cxnSp>
        <p:nvCxnSpPr>
          <p:cNvPr id="19" name="直線コネクタ 18">
            <a:extLst>
              <a:ext uri="{FF2B5EF4-FFF2-40B4-BE49-F238E27FC236}">
                <a16:creationId xmlns:a16="http://schemas.microsoft.com/office/drawing/2014/main" id="{F83DF89D-05C5-A893-62C6-EB27ED514DCF}"/>
              </a:ext>
            </a:extLst>
          </p:cNvPr>
          <p:cNvCxnSpPr>
            <a:cxnSpLocks/>
          </p:cNvCxnSpPr>
          <p:nvPr/>
        </p:nvCxnSpPr>
        <p:spPr>
          <a:xfrm>
            <a:off x="1214191" y="5420821"/>
            <a:ext cx="4507533" cy="0"/>
          </a:xfrm>
          <a:prstGeom prst="line">
            <a:avLst/>
          </a:prstGeom>
          <a:ln w="254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F19B9043-B651-F849-6219-8694F9158514}"/>
              </a:ext>
            </a:extLst>
          </p:cNvPr>
          <p:cNvCxnSpPr>
            <a:cxnSpLocks/>
          </p:cNvCxnSpPr>
          <p:nvPr/>
        </p:nvCxnSpPr>
        <p:spPr>
          <a:xfrm>
            <a:off x="6695973" y="5420821"/>
            <a:ext cx="4507533" cy="0"/>
          </a:xfrm>
          <a:prstGeom prst="line">
            <a:avLst/>
          </a:prstGeom>
          <a:ln w="254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8" name="コンテンツ プレースホルダー 2">
            <a:extLst>
              <a:ext uri="{FF2B5EF4-FFF2-40B4-BE49-F238E27FC236}">
                <a16:creationId xmlns:a16="http://schemas.microsoft.com/office/drawing/2014/main" id="{D6B06C4B-5AA9-9CEE-5E44-0CD0375350F7}"/>
              </a:ext>
            </a:extLst>
          </p:cNvPr>
          <p:cNvSpPr txBox="1">
            <a:spLocks/>
          </p:cNvSpPr>
          <p:nvPr/>
        </p:nvSpPr>
        <p:spPr>
          <a:xfrm>
            <a:off x="7177817" y="5312889"/>
            <a:ext cx="704512" cy="534530"/>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(3)</a:t>
            </a:r>
            <a:endParaRPr lang="en-US" altLang="ja-JP" sz="1600" dirty="0">
              <a:latin typeface="Segoe UI" panose="020B0502040204020203" pitchFamily="34" charset="0"/>
              <a:cs typeface="Segoe UI" panose="020B0502040204020203" pitchFamily="34" charset="0"/>
            </a:endParaRPr>
          </a:p>
        </p:txBody>
      </p:sp>
      <p:sp>
        <p:nvSpPr>
          <p:cNvPr id="39" name="コンテンツ プレースホルダー 2">
            <a:extLst>
              <a:ext uri="{FF2B5EF4-FFF2-40B4-BE49-F238E27FC236}">
                <a16:creationId xmlns:a16="http://schemas.microsoft.com/office/drawing/2014/main" id="{3F6B3A48-ADFA-2547-C515-122C2807689F}"/>
              </a:ext>
            </a:extLst>
          </p:cNvPr>
          <p:cNvSpPr txBox="1">
            <a:spLocks/>
          </p:cNvSpPr>
          <p:nvPr/>
        </p:nvSpPr>
        <p:spPr>
          <a:xfrm>
            <a:off x="9069790" y="5312889"/>
            <a:ext cx="704512" cy="534530"/>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(9)</a:t>
            </a:r>
            <a:endParaRPr lang="en-US" altLang="ja-JP" sz="1600" dirty="0">
              <a:latin typeface="Segoe UI" panose="020B0502040204020203" pitchFamily="34" charset="0"/>
              <a:cs typeface="Segoe UI" panose="020B0502040204020203" pitchFamily="34" charset="0"/>
            </a:endParaRPr>
          </a:p>
        </p:txBody>
      </p:sp>
      <p:sp>
        <p:nvSpPr>
          <p:cNvPr id="40" name="コンテンツ プレースホルダー 2">
            <a:extLst>
              <a:ext uri="{FF2B5EF4-FFF2-40B4-BE49-F238E27FC236}">
                <a16:creationId xmlns:a16="http://schemas.microsoft.com/office/drawing/2014/main" id="{53C379A9-1DF3-5A65-A483-119D5512CFFD}"/>
              </a:ext>
            </a:extLst>
          </p:cNvPr>
          <p:cNvSpPr txBox="1">
            <a:spLocks/>
          </p:cNvSpPr>
          <p:nvPr/>
        </p:nvSpPr>
        <p:spPr>
          <a:xfrm>
            <a:off x="9456286" y="5312889"/>
            <a:ext cx="704512" cy="534530"/>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(10)</a:t>
            </a:r>
            <a:endParaRPr lang="en-US" altLang="ja-JP" sz="1600" dirty="0">
              <a:latin typeface="Segoe UI" panose="020B0502040204020203" pitchFamily="34" charset="0"/>
              <a:cs typeface="Segoe UI" panose="020B0502040204020203" pitchFamily="34" charset="0"/>
            </a:endParaRPr>
          </a:p>
        </p:txBody>
      </p:sp>
      <p:sp>
        <p:nvSpPr>
          <p:cNvPr id="43" name="コンテンツ プレースホルダー 2">
            <a:extLst>
              <a:ext uri="{FF2B5EF4-FFF2-40B4-BE49-F238E27FC236}">
                <a16:creationId xmlns:a16="http://schemas.microsoft.com/office/drawing/2014/main" id="{80716332-DE47-2EB1-FB03-54F2928972EA}"/>
              </a:ext>
            </a:extLst>
          </p:cNvPr>
          <p:cNvSpPr txBox="1">
            <a:spLocks/>
          </p:cNvSpPr>
          <p:nvPr/>
        </p:nvSpPr>
        <p:spPr>
          <a:xfrm>
            <a:off x="909388" y="1303328"/>
            <a:ext cx="4848194" cy="534530"/>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solidFill>
                  <a:schemeClr val="accent2"/>
                </a:solidFill>
                <a:latin typeface="Yu Gothic" panose="020B0400000000000000" pitchFamily="34" charset="-128"/>
                <a:ea typeface="Yu Gothic" panose="020B0400000000000000" pitchFamily="34" charset="-128"/>
                <a:cs typeface="Segoe UI" panose="020B0502040204020203" pitchFamily="34" charset="0"/>
              </a:rPr>
              <a:t>難易度</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sp>
        <p:nvSpPr>
          <p:cNvPr id="44" name="コンテンツ プレースホルダー 2">
            <a:extLst>
              <a:ext uri="{FF2B5EF4-FFF2-40B4-BE49-F238E27FC236}">
                <a16:creationId xmlns:a16="http://schemas.microsoft.com/office/drawing/2014/main" id="{62122233-460D-F75B-7AC1-D0C1A8BC387A}"/>
              </a:ext>
            </a:extLst>
          </p:cNvPr>
          <p:cNvSpPr txBox="1">
            <a:spLocks/>
          </p:cNvSpPr>
          <p:nvPr/>
        </p:nvSpPr>
        <p:spPr>
          <a:xfrm>
            <a:off x="6407574" y="1303328"/>
            <a:ext cx="4848194" cy="534530"/>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20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slipping</a:t>
            </a:r>
            <a:r>
              <a:rPr lang="ja-JP" altLang="en-US" sz="2000">
                <a:solidFill>
                  <a:schemeClr val="accent2"/>
                </a:solidFill>
                <a:latin typeface="Segoe UI" panose="020B0502040204020203" pitchFamily="34" charset="0"/>
                <a:ea typeface="Yu Gothic" panose="020B0400000000000000" pitchFamily="34" charset="-128"/>
                <a:cs typeface="Segoe UI" panose="020B0502040204020203" pitchFamily="34" charset="0"/>
              </a:rPr>
              <a:t>パラメタ</a:t>
            </a:r>
            <a:endPar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p:txBody>
      </p:sp>
      <p:sp>
        <p:nvSpPr>
          <p:cNvPr id="45" name="コンテンツ プレースホルダー 2">
            <a:extLst>
              <a:ext uri="{FF2B5EF4-FFF2-40B4-BE49-F238E27FC236}">
                <a16:creationId xmlns:a16="http://schemas.microsoft.com/office/drawing/2014/main" id="{5C26B3DC-651A-7FD8-BFE2-D29D048E2A6D}"/>
              </a:ext>
            </a:extLst>
          </p:cNvPr>
          <p:cNvSpPr txBox="1">
            <a:spLocks/>
          </p:cNvSpPr>
          <p:nvPr/>
        </p:nvSpPr>
        <p:spPr>
          <a:xfrm>
            <a:off x="7155489" y="2358065"/>
            <a:ext cx="704512" cy="534530"/>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.791</a:t>
            </a:r>
          </a:p>
        </p:txBody>
      </p:sp>
      <p:sp>
        <p:nvSpPr>
          <p:cNvPr id="46" name="コンテンツ プレースホルダー 2">
            <a:extLst>
              <a:ext uri="{FF2B5EF4-FFF2-40B4-BE49-F238E27FC236}">
                <a16:creationId xmlns:a16="http://schemas.microsoft.com/office/drawing/2014/main" id="{5D21933F-1174-F7C0-81CA-F08406AE268A}"/>
              </a:ext>
            </a:extLst>
          </p:cNvPr>
          <p:cNvSpPr txBox="1">
            <a:spLocks/>
          </p:cNvSpPr>
          <p:nvPr/>
        </p:nvSpPr>
        <p:spPr>
          <a:xfrm>
            <a:off x="9023486" y="2247227"/>
            <a:ext cx="704512" cy="534530"/>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.857</a:t>
            </a:r>
          </a:p>
        </p:txBody>
      </p:sp>
      <p:sp>
        <p:nvSpPr>
          <p:cNvPr id="47" name="コンテンツ プレースホルダー 2">
            <a:extLst>
              <a:ext uri="{FF2B5EF4-FFF2-40B4-BE49-F238E27FC236}">
                <a16:creationId xmlns:a16="http://schemas.microsoft.com/office/drawing/2014/main" id="{EF1A7058-CF66-BDBA-F404-4EBEB2CFFFEE}"/>
              </a:ext>
            </a:extLst>
          </p:cNvPr>
          <p:cNvSpPr txBox="1">
            <a:spLocks/>
          </p:cNvSpPr>
          <p:nvPr/>
        </p:nvSpPr>
        <p:spPr>
          <a:xfrm>
            <a:off x="9376697" y="1969716"/>
            <a:ext cx="704512" cy="534530"/>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800" dirty="0">
                <a:latin typeface="Segoe UI" panose="020B0502040204020203" pitchFamily="34" charset="0"/>
                <a:cs typeface="Segoe UI" panose="020B0502040204020203" pitchFamily="34" charset="0"/>
              </a:rPr>
              <a:t>.919</a:t>
            </a:r>
          </a:p>
        </p:txBody>
      </p:sp>
      <p:sp>
        <p:nvSpPr>
          <p:cNvPr id="48" name="コンテンツ プレースホルダー 2">
            <a:extLst>
              <a:ext uri="{FF2B5EF4-FFF2-40B4-BE49-F238E27FC236}">
                <a16:creationId xmlns:a16="http://schemas.microsoft.com/office/drawing/2014/main" id="{7FDC0B7A-A234-A8C7-8C33-3D4486D81FED}"/>
              </a:ext>
            </a:extLst>
          </p:cNvPr>
          <p:cNvSpPr txBox="1">
            <a:spLocks/>
          </p:cNvSpPr>
          <p:nvPr/>
        </p:nvSpPr>
        <p:spPr>
          <a:xfrm>
            <a:off x="909388" y="5863161"/>
            <a:ext cx="4848194" cy="347707"/>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spcBef>
                <a:spcPts val="400"/>
              </a:spcBef>
              <a:buFont typeface="Arial" panose="020B0604020202020204" pitchFamily="34" charset="0"/>
              <a:buNone/>
            </a:pPr>
            <a:r>
              <a:rPr lang="ja-JP" altLang="en-US" sz="1000" b="0">
                <a:latin typeface="Segoe UI" panose="020B0502040204020203" pitchFamily="34" charset="0"/>
                <a:cs typeface="Segoe UI" panose="020B0502040204020203" pitchFamily="34" charset="0"/>
              </a:rPr>
              <a:t>注）難易度</a:t>
            </a:r>
            <a:r>
              <a:rPr lang="en-US" altLang="ja-JP" sz="1000" b="0" dirty="0">
                <a:latin typeface="Segoe UI" panose="020B0502040204020203" pitchFamily="34" charset="0"/>
                <a:cs typeface="Segoe UI" panose="020B0502040204020203" pitchFamily="34" charset="0"/>
              </a:rPr>
              <a:t> = 1 – </a:t>
            </a:r>
            <a:r>
              <a:rPr lang="ja-JP" altLang="en-US" sz="1000" b="0">
                <a:latin typeface="Segoe UI" panose="020B0502040204020203" pitchFamily="34" charset="0"/>
                <a:cs typeface="Segoe UI" panose="020B0502040204020203" pitchFamily="34" charset="0"/>
              </a:rPr>
              <a:t>正答率。横軸：項目，縦軸：難易度。</a:t>
            </a:r>
            <a:endParaRPr lang="en-US" altLang="ja-JP" sz="1000" b="0" dirty="0">
              <a:latin typeface="Segoe UI" panose="020B0502040204020203" pitchFamily="34" charset="0"/>
              <a:cs typeface="Segoe UI" panose="020B0502040204020203" pitchFamily="34" charset="0"/>
            </a:endParaRPr>
          </a:p>
        </p:txBody>
      </p:sp>
      <p:sp>
        <p:nvSpPr>
          <p:cNvPr id="49" name="コンテンツ プレースホルダー 2">
            <a:extLst>
              <a:ext uri="{FF2B5EF4-FFF2-40B4-BE49-F238E27FC236}">
                <a16:creationId xmlns:a16="http://schemas.microsoft.com/office/drawing/2014/main" id="{A1A29E83-527C-B4CC-49A9-5B2EF170522F}"/>
              </a:ext>
            </a:extLst>
          </p:cNvPr>
          <p:cNvSpPr txBox="1">
            <a:spLocks/>
          </p:cNvSpPr>
          <p:nvPr/>
        </p:nvSpPr>
        <p:spPr>
          <a:xfrm>
            <a:off x="6407574" y="5847162"/>
            <a:ext cx="4848194" cy="347707"/>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30000"/>
              </a:lnSpc>
              <a:spcBef>
                <a:spcPts val="400"/>
              </a:spcBef>
              <a:buFont typeface="Arial" panose="020B0604020202020204" pitchFamily="34" charset="0"/>
              <a:buNone/>
            </a:pPr>
            <a:r>
              <a:rPr lang="ja-JP" altLang="en-US" sz="1000" b="0">
                <a:latin typeface="Segoe UI" panose="020B0502040204020203" pitchFamily="34" charset="0"/>
                <a:cs typeface="Segoe UI" panose="020B0502040204020203" pitchFamily="34" charset="0"/>
              </a:rPr>
              <a:t>注）エラーバーは事後標準偏差（</a:t>
            </a:r>
            <a:r>
              <a:rPr lang="en-US" altLang="ja-JP" sz="1000" b="0" i="1" dirty="0">
                <a:latin typeface="Segoe UI" panose="020B0502040204020203" pitchFamily="34" charset="0"/>
                <a:cs typeface="Segoe UI" panose="020B0502040204020203" pitchFamily="34" charset="0"/>
              </a:rPr>
              <a:t>SD</a:t>
            </a:r>
            <a:r>
              <a:rPr lang="ja-JP" altLang="en-US" sz="1000" b="0">
                <a:latin typeface="Segoe UI" panose="020B0502040204020203" pitchFamily="34" charset="0"/>
                <a:cs typeface="Segoe UI" panose="020B0502040204020203" pitchFamily="34" charset="0"/>
              </a:rPr>
              <a:t>）。横軸：項目，縦軸：</a:t>
            </a:r>
            <a:r>
              <a:rPr lang="en-US" altLang="ja-JP" sz="1000" b="0" dirty="0">
                <a:latin typeface="Segoe UI" panose="020B0502040204020203" pitchFamily="34" charset="0"/>
                <a:cs typeface="Segoe UI" panose="020B0502040204020203" pitchFamily="34" charset="0"/>
              </a:rPr>
              <a:t>slipping</a:t>
            </a:r>
            <a:r>
              <a:rPr lang="ja-JP" altLang="en-US" sz="1000" b="0">
                <a:latin typeface="Segoe UI" panose="020B0502040204020203" pitchFamily="34" charset="0"/>
                <a:cs typeface="Segoe UI" panose="020B0502040204020203" pitchFamily="34" charset="0"/>
              </a:rPr>
              <a:t>パラメタ。</a:t>
            </a:r>
            <a:endParaRPr lang="en-US" altLang="ja-JP" sz="1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69745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36</a:t>
            </a:fld>
            <a:endParaRPr kumimoji="1" lang="ja-JP" altLang="en-US"/>
          </a:p>
        </p:txBody>
      </p:sp>
      <p:sp>
        <p:nvSpPr>
          <p:cNvPr id="47" name="コンテンツ プレースホルダー 2">
            <a:extLst>
              <a:ext uri="{FF2B5EF4-FFF2-40B4-BE49-F238E27FC236}">
                <a16:creationId xmlns:a16="http://schemas.microsoft.com/office/drawing/2014/main" id="{CD05CBD4-0836-5AB7-FA6C-1077C326D1E3}"/>
              </a:ext>
            </a:extLst>
          </p:cNvPr>
          <p:cNvSpPr txBox="1">
            <a:spLocks/>
          </p:cNvSpPr>
          <p:nvPr/>
        </p:nvSpPr>
        <p:spPr>
          <a:xfrm>
            <a:off x="4806998" y="61918"/>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項目パラメタ</a:t>
            </a:r>
            <a:endParaRPr lang="en-US" altLang="ja-JP" sz="1700" dirty="0">
              <a:latin typeface="Segoe UI" panose="020B0502040204020203" pitchFamily="34" charset="0"/>
              <a:cs typeface="Segoe UI" panose="020B0502040204020203" pitchFamily="34" charset="0"/>
            </a:endParaRPr>
          </a:p>
        </p:txBody>
      </p:sp>
      <p:cxnSp>
        <p:nvCxnSpPr>
          <p:cNvPr id="48" name="直線コネクタ 47">
            <a:extLst>
              <a:ext uri="{FF2B5EF4-FFF2-40B4-BE49-F238E27FC236}">
                <a16:creationId xmlns:a16="http://schemas.microsoft.com/office/drawing/2014/main" id="{67AC91BC-B903-AACC-1F71-B5B1296BE810}"/>
              </a:ext>
            </a:extLst>
          </p:cNvPr>
          <p:cNvCxnSpPr>
            <a:cxnSpLocks/>
          </p:cNvCxnSpPr>
          <p:nvPr/>
        </p:nvCxnSpPr>
        <p:spPr>
          <a:xfrm>
            <a:off x="4546170" y="803027"/>
            <a:ext cx="309966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コンテンツ プレースホルダー 2">
            <a:extLst>
              <a:ext uri="{FF2B5EF4-FFF2-40B4-BE49-F238E27FC236}">
                <a16:creationId xmlns:a16="http://schemas.microsoft.com/office/drawing/2014/main" id="{B8AEE932-9D95-654B-AEE0-2591037E04F3}"/>
              </a:ext>
            </a:extLst>
          </p:cNvPr>
          <p:cNvSpPr txBox="1">
            <a:spLocks/>
          </p:cNvSpPr>
          <p:nvPr/>
        </p:nvSpPr>
        <p:spPr>
          <a:xfrm>
            <a:off x="1302967" y="1203539"/>
            <a:ext cx="4263255" cy="534530"/>
          </a:xfrm>
          <a:prstGeom prst="rect">
            <a:avLst/>
          </a:prstGeom>
          <a:solidFill>
            <a:srgbClr val="FFFFFF"/>
          </a:solidFill>
          <a:ln w="19050">
            <a:noFill/>
          </a:ln>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2000" dirty="0">
                <a:solidFill>
                  <a:schemeClr val="accent1">
                    <a:lumMod val="40000"/>
                    <a:lumOff val="60000"/>
                  </a:schemeClr>
                </a:solidFill>
                <a:latin typeface="Segoe UI" panose="020B0502040204020203" pitchFamily="34" charset="0"/>
                <a:ea typeface="Yu Gothic" panose="020B0400000000000000" pitchFamily="34" charset="-128"/>
                <a:cs typeface="Segoe UI" panose="020B0502040204020203" pitchFamily="34" charset="0"/>
              </a:rPr>
              <a:t>Guessing</a:t>
            </a:r>
            <a:r>
              <a:rPr lang="ja-JP" altLang="en-US" sz="2000">
                <a:solidFill>
                  <a:schemeClr val="accent1">
                    <a:lumMod val="40000"/>
                    <a:lumOff val="60000"/>
                  </a:schemeClr>
                </a:solidFill>
                <a:latin typeface="Segoe UI" panose="020B0502040204020203" pitchFamily="34" charset="0"/>
                <a:ea typeface="Yu Gothic" panose="020B0400000000000000" pitchFamily="34" charset="-128"/>
                <a:cs typeface="Segoe UI" panose="020B0502040204020203" pitchFamily="34" charset="0"/>
              </a:rPr>
              <a:t>パラメタ</a:t>
            </a:r>
            <a:endParaRPr lang="en-US" altLang="ja-JP" sz="1700" dirty="0">
              <a:solidFill>
                <a:schemeClr val="accent1">
                  <a:lumMod val="40000"/>
                  <a:lumOff val="60000"/>
                </a:schemeClr>
              </a:solidFill>
              <a:latin typeface="Segoe UI" panose="020B0502040204020203" pitchFamily="34" charset="0"/>
              <a:ea typeface="Yu Gothic" panose="020B0400000000000000" pitchFamily="34" charset="-128"/>
              <a:cs typeface="Segoe UI" panose="020B0502040204020203" pitchFamily="34" charset="0"/>
            </a:endParaRPr>
          </a:p>
        </p:txBody>
      </p:sp>
      <p:sp>
        <p:nvSpPr>
          <p:cNvPr id="3" name="コンテンツ プレースホルダー 2">
            <a:extLst>
              <a:ext uri="{FF2B5EF4-FFF2-40B4-BE49-F238E27FC236}">
                <a16:creationId xmlns:a16="http://schemas.microsoft.com/office/drawing/2014/main" id="{7F189DA6-85FB-AE96-4B72-C9B9F411BA2E}"/>
              </a:ext>
            </a:extLst>
          </p:cNvPr>
          <p:cNvSpPr txBox="1">
            <a:spLocks/>
          </p:cNvSpPr>
          <p:nvPr/>
        </p:nvSpPr>
        <p:spPr>
          <a:xfrm>
            <a:off x="1299048" y="5631224"/>
            <a:ext cx="4263256" cy="710849"/>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600">
                <a:solidFill>
                  <a:schemeClr val="bg2">
                    <a:lumMod val="90000"/>
                  </a:schemeClr>
                </a:solidFill>
                <a:latin typeface="Segoe UI" panose="020B0502040204020203" pitchFamily="34" charset="0"/>
                <a:cs typeface="Segoe UI" panose="020B0502040204020203" pitchFamily="34" charset="0"/>
              </a:rPr>
              <a:t>理想的には誤答するはずの項目に</a:t>
            </a:r>
            <a:br>
              <a:rPr lang="en-US" altLang="ja-JP" sz="1600" dirty="0">
                <a:solidFill>
                  <a:schemeClr val="bg2">
                    <a:lumMod val="90000"/>
                  </a:schemeClr>
                </a:solidFill>
                <a:latin typeface="Segoe UI" panose="020B0502040204020203" pitchFamily="34" charset="0"/>
                <a:cs typeface="Segoe UI" panose="020B0502040204020203" pitchFamily="34" charset="0"/>
              </a:rPr>
            </a:br>
            <a:r>
              <a:rPr lang="ja-JP" altLang="en-US" sz="1600">
                <a:solidFill>
                  <a:schemeClr val="bg2">
                    <a:lumMod val="90000"/>
                  </a:schemeClr>
                </a:solidFill>
                <a:latin typeface="Segoe UI" panose="020B0502040204020203" pitchFamily="34" charset="0"/>
                <a:cs typeface="Segoe UI" panose="020B0502040204020203" pitchFamily="34" charset="0"/>
              </a:rPr>
              <a:t>偶然正答してしまう確率</a:t>
            </a:r>
            <a:endParaRPr lang="en-US" altLang="ja-JP" sz="1600" dirty="0">
              <a:solidFill>
                <a:schemeClr val="bg2">
                  <a:lumMod val="90000"/>
                </a:schemeClr>
              </a:solidFill>
              <a:latin typeface="Segoe UI" panose="020B0502040204020203" pitchFamily="34" charset="0"/>
              <a:cs typeface="Segoe UI" panose="020B0502040204020203" pitchFamily="34" charset="0"/>
            </a:endParaRPr>
          </a:p>
        </p:txBody>
      </p:sp>
      <p:cxnSp>
        <p:nvCxnSpPr>
          <p:cNvPr id="5" name="直線コネクタ 4">
            <a:extLst>
              <a:ext uri="{FF2B5EF4-FFF2-40B4-BE49-F238E27FC236}">
                <a16:creationId xmlns:a16="http://schemas.microsoft.com/office/drawing/2014/main" id="{16EBB455-3FE6-5502-8FBF-8EDBAA63676D}"/>
              </a:ext>
            </a:extLst>
          </p:cNvPr>
          <p:cNvCxnSpPr>
            <a:cxnSpLocks/>
          </p:cNvCxnSpPr>
          <p:nvPr/>
        </p:nvCxnSpPr>
        <p:spPr>
          <a:xfrm>
            <a:off x="2064553" y="2127798"/>
            <a:ext cx="0" cy="2751250"/>
          </a:xfrm>
          <a:prstGeom prst="line">
            <a:avLst/>
          </a:prstGeom>
          <a:ln w="222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1DF53720-0E34-B3BC-6F80-EE97DFB8BC81}"/>
              </a:ext>
            </a:extLst>
          </p:cNvPr>
          <p:cNvSpPr/>
          <p:nvPr/>
        </p:nvSpPr>
        <p:spPr>
          <a:xfrm>
            <a:off x="3845132" y="2922947"/>
            <a:ext cx="742350" cy="19445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lumMod val="90000"/>
                </a:schemeClr>
              </a:solidFill>
            </a:endParaRPr>
          </a:p>
        </p:txBody>
      </p:sp>
      <p:sp>
        <p:nvSpPr>
          <p:cNvPr id="7" name="正方形/長方形 6">
            <a:extLst>
              <a:ext uri="{FF2B5EF4-FFF2-40B4-BE49-F238E27FC236}">
                <a16:creationId xmlns:a16="http://schemas.microsoft.com/office/drawing/2014/main" id="{262F66B4-E40E-5CC8-385A-5ADCB5D1A6CF}"/>
              </a:ext>
            </a:extLst>
          </p:cNvPr>
          <p:cNvSpPr/>
          <p:nvPr/>
        </p:nvSpPr>
        <p:spPr>
          <a:xfrm>
            <a:off x="2588320" y="4408133"/>
            <a:ext cx="742350" cy="45941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2">
                  <a:lumMod val="90000"/>
                </a:schemeClr>
              </a:solidFill>
            </a:endParaRPr>
          </a:p>
        </p:txBody>
      </p:sp>
      <p:cxnSp>
        <p:nvCxnSpPr>
          <p:cNvPr id="8" name="直線コネクタ 7">
            <a:extLst>
              <a:ext uri="{FF2B5EF4-FFF2-40B4-BE49-F238E27FC236}">
                <a16:creationId xmlns:a16="http://schemas.microsoft.com/office/drawing/2014/main" id="{B4043F3D-B563-EFCE-4E8E-0D4A47433725}"/>
              </a:ext>
            </a:extLst>
          </p:cNvPr>
          <p:cNvCxnSpPr>
            <a:cxnSpLocks/>
          </p:cNvCxnSpPr>
          <p:nvPr/>
        </p:nvCxnSpPr>
        <p:spPr>
          <a:xfrm flipH="1">
            <a:off x="2053052" y="2561545"/>
            <a:ext cx="3087435" cy="0"/>
          </a:xfrm>
          <a:prstGeom prst="line">
            <a:avLst/>
          </a:prstGeom>
          <a:ln w="9525">
            <a:solidFill>
              <a:schemeClr val="tx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A21E9FB-7A77-7876-1AFD-4C35ADB97E13}"/>
              </a:ext>
            </a:extLst>
          </p:cNvPr>
          <p:cNvCxnSpPr>
            <a:cxnSpLocks/>
          </p:cNvCxnSpPr>
          <p:nvPr/>
        </p:nvCxnSpPr>
        <p:spPr>
          <a:xfrm flipH="1">
            <a:off x="2053052" y="4867545"/>
            <a:ext cx="3087435" cy="0"/>
          </a:xfrm>
          <a:prstGeom prst="line">
            <a:avLst/>
          </a:prstGeom>
          <a:ln w="222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BD8FB54-54F9-F818-9582-D768C29354F3}"/>
              </a:ext>
            </a:extLst>
          </p:cNvPr>
          <p:cNvCxnSpPr>
            <a:stCxn id="7" idx="0"/>
            <a:endCxn id="7" idx="2"/>
          </p:cNvCxnSpPr>
          <p:nvPr/>
        </p:nvCxnSpPr>
        <p:spPr>
          <a:xfrm>
            <a:off x="2959496" y="4408133"/>
            <a:ext cx="0" cy="459412"/>
          </a:xfrm>
          <a:prstGeom prst="line">
            <a:avLst/>
          </a:prstGeom>
          <a:ln w="25400" cap="flat">
            <a:solidFill>
              <a:schemeClr val="accent5">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4CE704D-55C4-8334-88F1-4FE2BEB1D4EB}"/>
              </a:ext>
            </a:extLst>
          </p:cNvPr>
          <p:cNvCxnSpPr>
            <a:cxnSpLocks/>
            <a:endCxn id="6" idx="0"/>
          </p:cNvCxnSpPr>
          <p:nvPr/>
        </p:nvCxnSpPr>
        <p:spPr>
          <a:xfrm>
            <a:off x="4216309" y="2561545"/>
            <a:ext cx="0" cy="361402"/>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594DEAD-7916-237D-D1FE-836010847C61}"/>
              </a:ext>
            </a:extLst>
          </p:cNvPr>
          <p:cNvCxnSpPr>
            <a:cxnSpLocks/>
          </p:cNvCxnSpPr>
          <p:nvPr/>
        </p:nvCxnSpPr>
        <p:spPr>
          <a:xfrm>
            <a:off x="4129492" y="2922947"/>
            <a:ext cx="173630" cy="0"/>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8298D95-FD6B-A8E6-F940-0C53B402B4D7}"/>
              </a:ext>
            </a:extLst>
          </p:cNvPr>
          <p:cNvCxnSpPr>
            <a:cxnSpLocks/>
          </p:cNvCxnSpPr>
          <p:nvPr/>
        </p:nvCxnSpPr>
        <p:spPr>
          <a:xfrm>
            <a:off x="4129492" y="2570966"/>
            <a:ext cx="173630" cy="0"/>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ED7FDF3-0134-75C3-76F6-2168C8D162FA}"/>
              </a:ext>
            </a:extLst>
          </p:cNvPr>
          <p:cNvCxnSpPr>
            <a:cxnSpLocks/>
          </p:cNvCxnSpPr>
          <p:nvPr/>
        </p:nvCxnSpPr>
        <p:spPr>
          <a:xfrm>
            <a:off x="2872679" y="4853858"/>
            <a:ext cx="173630" cy="0"/>
          </a:xfrm>
          <a:prstGeom prst="line">
            <a:avLst/>
          </a:prstGeom>
          <a:ln w="25400" cap="flat">
            <a:solidFill>
              <a:schemeClr val="accent5">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81AD97B-0814-00E5-C6DB-F34D34A9F411}"/>
              </a:ext>
            </a:extLst>
          </p:cNvPr>
          <p:cNvCxnSpPr>
            <a:cxnSpLocks/>
          </p:cNvCxnSpPr>
          <p:nvPr/>
        </p:nvCxnSpPr>
        <p:spPr>
          <a:xfrm>
            <a:off x="2872679" y="4402908"/>
            <a:ext cx="173630" cy="0"/>
          </a:xfrm>
          <a:prstGeom prst="line">
            <a:avLst/>
          </a:prstGeom>
          <a:ln w="25400" cap="flat">
            <a:solidFill>
              <a:schemeClr val="accent5">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sp>
        <p:nvSpPr>
          <p:cNvPr id="39" name="コンテンツ プレースホルダー 2">
            <a:extLst>
              <a:ext uri="{FF2B5EF4-FFF2-40B4-BE49-F238E27FC236}">
                <a16:creationId xmlns:a16="http://schemas.microsoft.com/office/drawing/2014/main" id="{7A8254E5-9567-0A49-4324-1FB12D1741B5}"/>
              </a:ext>
            </a:extLst>
          </p:cNvPr>
          <p:cNvSpPr txBox="1">
            <a:spLocks/>
          </p:cNvSpPr>
          <p:nvPr/>
        </p:nvSpPr>
        <p:spPr>
          <a:xfrm>
            <a:off x="3034581" y="5013092"/>
            <a:ext cx="1082151"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400">
                <a:solidFill>
                  <a:schemeClr val="bg2">
                    <a:lumMod val="90000"/>
                  </a:schemeClr>
                </a:solidFill>
                <a:latin typeface="Segoe UI" panose="020B0502040204020203" pitchFamily="34" charset="0"/>
                <a:cs typeface="Segoe UI" panose="020B0502040204020203" pitchFamily="34" charset="0"/>
              </a:rPr>
              <a:t>理想反応</a:t>
            </a:r>
            <a:endParaRPr lang="en-US" altLang="ja-JP" sz="1400" dirty="0">
              <a:solidFill>
                <a:schemeClr val="bg2">
                  <a:lumMod val="90000"/>
                </a:schemeClr>
              </a:solidFill>
              <a:latin typeface="Segoe UI" panose="020B0502040204020203" pitchFamily="34" charset="0"/>
              <a:cs typeface="Segoe UI" panose="020B0502040204020203" pitchFamily="34" charset="0"/>
            </a:endParaRPr>
          </a:p>
        </p:txBody>
      </p:sp>
      <p:sp>
        <p:nvSpPr>
          <p:cNvPr id="43" name="コンテンツ プレースホルダー 2">
            <a:extLst>
              <a:ext uri="{FF2B5EF4-FFF2-40B4-BE49-F238E27FC236}">
                <a16:creationId xmlns:a16="http://schemas.microsoft.com/office/drawing/2014/main" id="{188BD5EE-5E5F-6EED-F8D0-504F19395E3F}"/>
              </a:ext>
            </a:extLst>
          </p:cNvPr>
          <p:cNvSpPr txBox="1">
            <a:spLocks/>
          </p:cNvSpPr>
          <p:nvPr/>
        </p:nvSpPr>
        <p:spPr>
          <a:xfrm>
            <a:off x="2806371" y="4848634"/>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solidFill>
                  <a:schemeClr val="bg2">
                    <a:lumMod val="90000"/>
                  </a:schemeClr>
                </a:solidFill>
                <a:latin typeface="Segoe UI" panose="020B0502040204020203" pitchFamily="34" charset="0"/>
                <a:cs typeface="Segoe UI" panose="020B0502040204020203" pitchFamily="34" charset="0"/>
              </a:rPr>
              <a:t>0</a:t>
            </a:r>
          </a:p>
        </p:txBody>
      </p:sp>
      <p:sp>
        <p:nvSpPr>
          <p:cNvPr id="44" name="コンテンツ プレースホルダー 2">
            <a:extLst>
              <a:ext uri="{FF2B5EF4-FFF2-40B4-BE49-F238E27FC236}">
                <a16:creationId xmlns:a16="http://schemas.microsoft.com/office/drawing/2014/main" id="{4B04080D-0CEC-584D-ED40-60E1C99D6D8F}"/>
              </a:ext>
            </a:extLst>
          </p:cNvPr>
          <p:cNvSpPr txBox="1">
            <a:spLocks/>
          </p:cNvSpPr>
          <p:nvPr/>
        </p:nvSpPr>
        <p:spPr>
          <a:xfrm>
            <a:off x="4063182" y="4848634"/>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solidFill>
                  <a:schemeClr val="bg2">
                    <a:lumMod val="90000"/>
                  </a:schemeClr>
                </a:solidFill>
                <a:latin typeface="Segoe UI" panose="020B0502040204020203" pitchFamily="34" charset="0"/>
                <a:cs typeface="Segoe UI" panose="020B0502040204020203" pitchFamily="34" charset="0"/>
              </a:rPr>
              <a:t>1</a:t>
            </a:r>
          </a:p>
        </p:txBody>
      </p:sp>
      <p:sp>
        <p:nvSpPr>
          <p:cNvPr id="45" name="コンテンツ プレースホルダー 2">
            <a:extLst>
              <a:ext uri="{FF2B5EF4-FFF2-40B4-BE49-F238E27FC236}">
                <a16:creationId xmlns:a16="http://schemas.microsoft.com/office/drawing/2014/main" id="{5937E2CC-8F24-347F-8327-B796EAADA00A}"/>
              </a:ext>
            </a:extLst>
          </p:cNvPr>
          <p:cNvSpPr txBox="1">
            <a:spLocks/>
          </p:cNvSpPr>
          <p:nvPr/>
        </p:nvSpPr>
        <p:spPr>
          <a:xfrm>
            <a:off x="1776952" y="4670354"/>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solidFill>
                  <a:schemeClr val="bg2">
                    <a:lumMod val="90000"/>
                  </a:schemeClr>
                </a:solidFill>
                <a:latin typeface="Segoe UI" panose="020B0502040204020203" pitchFamily="34" charset="0"/>
                <a:cs typeface="Segoe UI" panose="020B0502040204020203" pitchFamily="34" charset="0"/>
              </a:rPr>
              <a:t>0</a:t>
            </a:r>
          </a:p>
        </p:txBody>
      </p:sp>
      <p:sp>
        <p:nvSpPr>
          <p:cNvPr id="50" name="コンテンツ プレースホルダー 2">
            <a:extLst>
              <a:ext uri="{FF2B5EF4-FFF2-40B4-BE49-F238E27FC236}">
                <a16:creationId xmlns:a16="http://schemas.microsoft.com/office/drawing/2014/main" id="{476F3562-24F4-9F64-A01B-5DE08588C5A7}"/>
              </a:ext>
            </a:extLst>
          </p:cNvPr>
          <p:cNvSpPr txBox="1">
            <a:spLocks/>
          </p:cNvSpPr>
          <p:nvPr/>
        </p:nvSpPr>
        <p:spPr>
          <a:xfrm>
            <a:off x="1776952" y="2380247"/>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solidFill>
                  <a:schemeClr val="bg2">
                    <a:lumMod val="90000"/>
                  </a:schemeClr>
                </a:solidFill>
                <a:latin typeface="Segoe UI" panose="020B0502040204020203" pitchFamily="34" charset="0"/>
                <a:cs typeface="Segoe UI" panose="020B0502040204020203" pitchFamily="34" charset="0"/>
              </a:rPr>
              <a:t>1</a:t>
            </a:r>
          </a:p>
        </p:txBody>
      </p:sp>
      <p:sp>
        <p:nvSpPr>
          <p:cNvPr id="51" name="コンテンツ プレースホルダー 2">
            <a:extLst>
              <a:ext uri="{FF2B5EF4-FFF2-40B4-BE49-F238E27FC236}">
                <a16:creationId xmlns:a16="http://schemas.microsoft.com/office/drawing/2014/main" id="{71DFEEE1-0384-9B6D-F299-5B6798BFA4C0}"/>
              </a:ext>
            </a:extLst>
          </p:cNvPr>
          <p:cNvSpPr txBox="1">
            <a:spLocks/>
          </p:cNvSpPr>
          <p:nvPr/>
        </p:nvSpPr>
        <p:spPr>
          <a:xfrm>
            <a:off x="1580911" y="3043394"/>
            <a:ext cx="452822" cy="1425516"/>
          </a:xfrm>
          <a:prstGeom prst="rect">
            <a:avLst/>
          </a:prstGeom>
          <a:noFill/>
          <a:ln w="19050">
            <a:noFill/>
          </a:ln>
        </p:spPr>
        <p:txBody>
          <a:bodyPr vert="eaVert" anchor="t" anchorCtr="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400">
                <a:solidFill>
                  <a:schemeClr val="bg2">
                    <a:lumMod val="90000"/>
                  </a:schemeClr>
                </a:solidFill>
                <a:latin typeface="Segoe UI" panose="020B0502040204020203" pitchFamily="34" charset="0"/>
                <a:cs typeface="Segoe UI" panose="020B0502040204020203" pitchFamily="34" charset="0"/>
              </a:rPr>
              <a:t>項目反応確率</a:t>
            </a:r>
            <a:endParaRPr lang="en-US" altLang="ja-JP" sz="1400" dirty="0">
              <a:solidFill>
                <a:schemeClr val="bg2">
                  <a:lumMod val="90000"/>
                </a:schemeClr>
              </a:solidFill>
              <a:latin typeface="Segoe UI" panose="020B0502040204020203" pitchFamily="34" charset="0"/>
              <a:cs typeface="Segoe UI" panose="020B0502040204020203" pitchFamily="34" charset="0"/>
            </a:endParaRPr>
          </a:p>
        </p:txBody>
      </p:sp>
      <p:cxnSp>
        <p:nvCxnSpPr>
          <p:cNvPr id="82" name="直線コネクタ 81">
            <a:extLst>
              <a:ext uri="{FF2B5EF4-FFF2-40B4-BE49-F238E27FC236}">
                <a16:creationId xmlns:a16="http://schemas.microsoft.com/office/drawing/2014/main" id="{F57A9C44-5595-191E-E4B4-30F5AAA545C9}"/>
              </a:ext>
            </a:extLst>
          </p:cNvPr>
          <p:cNvCxnSpPr>
            <a:cxnSpLocks/>
          </p:cNvCxnSpPr>
          <p:nvPr/>
        </p:nvCxnSpPr>
        <p:spPr>
          <a:xfrm>
            <a:off x="6087203" y="1232223"/>
            <a:ext cx="0" cy="510985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60459486-5ACF-CF2B-6957-B1CE432B7D08}"/>
              </a:ext>
            </a:extLst>
          </p:cNvPr>
          <p:cNvGrpSpPr/>
          <p:nvPr/>
        </p:nvGrpSpPr>
        <p:grpSpPr>
          <a:xfrm>
            <a:off x="6610279" y="1203539"/>
            <a:ext cx="4278754" cy="5138534"/>
            <a:chOff x="6610279" y="1203539"/>
            <a:chExt cx="4278754" cy="5138534"/>
          </a:xfrm>
        </p:grpSpPr>
        <p:sp>
          <p:nvSpPr>
            <p:cNvPr id="28" name="コンテンツ プレースホルダー 2">
              <a:extLst>
                <a:ext uri="{FF2B5EF4-FFF2-40B4-BE49-F238E27FC236}">
                  <a16:creationId xmlns:a16="http://schemas.microsoft.com/office/drawing/2014/main" id="{7C2940D3-90AA-5A5B-F528-C6FBEED68F44}"/>
                </a:ext>
              </a:extLst>
            </p:cNvPr>
            <p:cNvSpPr txBox="1">
              <a:spLocks/>
            </p:cNvSpPr>
            <p:nvPr/>
          </p:nvSpPr>
          <p:spPr>
            <a:xfrm>
              <a:off x="6610279" y="1203539"/>
              <a:ext cx="4278754" cy="534530"/>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20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Slipping</a:t>
              </a:r>
              <a:r>
                <a:rPr lang="ja-JP" altLang="en-US" sz="2000">
                  <a:solidFill>
                    <a:schemeClr val="accent2"/>
                  </a:solidFill>
                  <a:latin typeface="Segoe UI" panose="020B0502040204020203" pitchFamily="34" charset="0"/>
                  <a:ea typeface="Yu Gothic" panose="020B0400000000000000" pitchFamily="34" charset="-128"/>
                  <a:cs typeface="Segoe UI" panose="020B0502040204020203" pitchFamily="34" charset="0"/>
                </a:rPr>
                <a:t>パラメタ</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sp>
          <p:nvSpPr>
            <p:cNvPr id="180" name="コンテンツ プレースホルダー 2">
              <a:extLst>
                <a:ext uri="{FF2B5EF4-FFF2-40B4-BE49-F238E27FC236}">
                  <a16:creationId xmlns:a16="http://schemas.microsoft.com/office/drawing/2014/main" id="{F767482E-3474-48CF-8C5D-0CBF6786FA16}"/>
                </a:ext>
              </a:extLst>
            </p:cNvPr>
            <p:cNvSpPr txBox="1">
              <a:spLocks/>
            </p:cNvSpPr>
            <p:nvPr/>
          </p:nvSpPr>
          <p:spPr>
            <a:xfrm>
              <a:off x="6610279" y="5631224"/>
              <a:ext cx="4278754" cy="710849"/>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600">
                  <a:latin typeface="Segoe UI" panose="020B0502040204020203" pitchFamily="34" charset="0"/>
                  <a:cs typeface="Segoe UI" panose="020B0502040204020203" pitchFamily="34" charset="0"/>
                </a:rPr>
                <a:t>理想的には正答するはずの項目に</a:t>
              </a:r>
              <a:br>
                <a:rPr lang="en-US" altLang="ja-JP" sz="1600" dirty="0">
                  <a:latin typeface="Segoe UI" panose="020B0502040204020203" pitchFamily="34" charset="0"/>
                  <a:cs typeface="Segoe UI" panose="020B0502040204020203" pitchFamily="34" charset="0"/>
                </a:rPr>
              </a:br>
              <a:r>
                <a:rPr lang="ja-JP" altLang="en-US" sz="1600">
                  <a:solidFill>
                    <a:schemeClr val="accent5"/>
                  </a:solidFill>
                  <a:latin typeface="Segoe UI" panose="020B0502040204020203" pitchFamily="34" charset="0"/>
                  <a:cs typeface="Segoe UI" panose="020B0502040204020203" pitchFamily="34" charset="0"/>
                </a:rPr>
                <a:t>誤答してしまう確率</a:t>
              </a:r>
              <a:endParaRPr lang="en-US" altLang="ja-JP" sz="1600" dirty="0">
                <a:solidFill>
                  <a:schemeClr val="accent5"/>
                </a:solidFill>
                <a:latin typeface="Segoe UI" panose="020B0502040204020203" pitchFamily="34" charset="0"/>
                <a:cs typeface="Segoe UI" panose="020B0502040204020203" pitchFamily="34" charset="0"/>
              </a:endParaRPr>
            </a:p>
          </p:txBody>
        </p:sp>
        <p:cxnSp>
          <p:nvCxnSpPr>
            <p:cNvPr id="71" name="直線コネクタ 70">
              <a:extLst>
                <a:ext uri="{FF2B5EF4-FFF2-40B4-BE49-F238E27FC236}">
                  <a16:creationId xmlns:a16="http://schemas.microsoft.com/office/drawing/2014/main" id="{BDA17F3B-5ED3-9138-5F1A-76CF4D9DEA16}"/>
                </a:ext>
              </a:extLst>
            </p:cNvPr>
            <p:cNvCxnSpPr>
              <a:cxnSpLocks/>
            </p:cNvCxnSpPr>
            <p:nvPr/>
          </p:nvCxnSpPr>
          <p:spPr>
            <a:xfrm>
              <a:off x="7371865" y="2127798"/>
              <a:ext cx="0" cy="2751250"/>
            </a:xfrm>
            <a:prstGeom prst="line">
              <a:avLst/>
            </a:prstGeom>
            <a:ln w="222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4201A77A-E35B-CEA7-709A-54B0E52450BA}"/>
                </a:ext>
              </a:extLst>
            </p:cNvPr>
            <p:cNvSpPr/>
            <p:nvPr/>
          </p:nvSpPr>
          <p:spPr>
            <a:xfrm>
              <a:off x="9152444" y="2922947"/>
              <a:ext cx="742350" cy="19445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74B93826-B2DB-DC26-376D-73F503CB5615}"/>
                </a:ext>
              </a:extLst>
            </p:cNvPr>
            <p:cNvSpPr/>
            <p:nvPr/>
          </p:nvSpPr>
          <p:spPr>
            <a:xfrm>
              <a:off x="7895632" y="4408133"/>
              <a:ext cx="742350" cy="4594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26136E04-ACF1-D070-2E57-F4FCB9725906}"/>
                </a:ext>
              </a:extLst>
            </p:cNvPr>
            <p:cNvCxnSpPr>
              <a:cxnSpLocks/>
            </p:cNvCxnSpPr>
            <p:nvPr/>
          </p:nvCxnSpPr>
          <p:spPr>
            <a:xfrm flipH="1">
              <a:off x="7360364" y="2561545"/>
              <a:ext cx="3087435" cy="0"/>
            </a:xfrm>
            <a:prstGeom prst="line">
              <a:avLst/>
            </a:prstGeom>
            <a:ln w="9525">
              <a:solidFill>
                <a:schemeClr val="tx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52811E0-1DBA-030E-E49E-4F5FA20D6F29}"/>
                </a:ext>
              </a:extLst>
            </p:cNvPr>
            <p:cNvCxnSpPr>
              <a:cxnSpLocks/>
            </p:cNvCxnSpPr>
            <p:nvPr/>
          </p:nvCxnSpPr>
          <p:spPr>
            <a:xfrm flipH="1">
              <a:off x="7360364" y="4867545"/>
              <a:ext cx="3087435" cy="0"/>
            </a:xfrm>
            <a:prstGeom prst="line">
              <a:avLst/>
            </a:prstGeom>
            <a:ln w="222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EF8B247A-955E-12AB-8E83-B8F91DE8E7FC}"/>
                </a:ext>
              </a:extLst>
            </p:cNvPr>
            <p:cNvCxnSpPr>
              <a:stCxn id="73" idx="0"/>
              <a:endCxn id="73" idx="2"/>
            </p:cNvCxnSpPr>
            <p:nvPr/>
          </p:nvCxnSpPr>
          <p:spPr>
            <a:xfrm>
              <a:off x="8266808" y="4408133"/>
              <a:ext cx="0" cy="459412"/>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BA739760-51B3-0699-457C-5C4E2A7DE09E}"/>
                </a:ext>
              </a:extLst>
            </p:cNvPr>
            <p:cNvCxnSpPr>
              <a:cxnSpLocks/>
              <a:endCxn id="72" idx="0"/>
            </p:cNvCxnSpPr>
            <p:nvPr/>
          </p:nvCxnSpPr>
          <p:spPr>
            <a:xfrm>
              <a:off x="9523621" y="2561545"/>
              <a:ext cx="0" cy="361402"/>
            </a:xfrm>
            <a:prstGeom prst="line">
              <a:avLst/>
            </a:prstGeom>
            <a:ln w="25400" cap="flat">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AFEB02C1-5451-4907-4395-A0F43F10657A}"/>
                </a:ext>
              </a:extLst>
            </p:cNvPr>
            <p:cNvCxnSpPr>
              <a:cxnSpLocks/>
            </p:cNvCxnSpPr>
            <p:nvPr/>
          </p:nvCxnSpPr>
          <p:spPr>
            <a:xfrm>
              <a:off x="9436804" y="2922947"/>
              <a:ext cx="173630" cy="0"/>
            </a:xfrm>
            <a:prstGeom prst="line">
              <a:avLst/>
            </a:prstGeom>
            <a:ln w="25400" cap="flat">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81977B6F-2825-ECF5-95B9-22E03201DAF3}"/>
                </a:ext>
              </a:extLst>
            </p:cNvPr>
            <p:cNvCxnSpPr>
              <a:cxnSpLocks/>
            </p:cNvCxnSpPr>
            <p:nvPr/>
          </p:nvCxnSpPr>
          <p:spPr>
            <a:xfrm>
              <a:off x="9436804" y="2570966"/>
              <a:ext cx="173630" cy="0"/>
            </a:xfrm>
            <a:prstGeom prst="line">
              <a:avLst/>
            </a:prstGeom>
            <a:ln w="25400" cap="flat">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DBFE7F1-8580-FD51-8D6B-FEB3D38DAB10}"/>
                </a:ext>
              </a:extLst>
            </p:cNvPr>
            <p:cNvCxnSpPr>
              <a:cxnSpLocks/>
            </p:cNvCxnSpPr>
            <p:nvPr/>
          </p:nvCxnSpPr>
          <p:spPr>
            <a:xfrm>
              <a:off x="8179991" y="4853858"/>
              <a:ext cx="173630" cy="0"/>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00AA1EC4-C3A9-2992-05BD-7D42503272BA}"/>
                </a:ext>
              </a:extLst>
            </p:cNvPr>
            <p:cNvCxnSpPr>
              <a:cxnSpLocks/>
            </p:cNvCxnSpPr>
            <p:nvPr/>
          </p:nvCxnSpPr>
          <p:spPr>
            <a:xfrm>
              <a:off x="8179991" y="4402908"/>
              <a:ext cx="173630" cy="0"/>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sp>
          <p:nvSpPr>
            <p:cNvPr id="63" name="コンテンツ プレースホルダー 2">
              <a:extLst>
                <a:ext uri="{FF2B5EF4-FFF2-40B4-BE49-F238E27FC236}">
                  <a16:creationId xmlns:a16="http://schemas.microsoft.com/office/drawing/2014/main" id="{451B0527-D557-A25A-A495-8B4DB9B8865F}"/>
                </a:ext>
              </a:extLst>
            </p:cNvPr>
            <p:cNvSpPr txBox="1">
              <a:spLocks/>
            </p:cNvSpPr>
            <p:nvPr/>
          </p:nvSpPr>
          <p:spPr>
            <a:xfrm>
              <a:off x="8341893" y="5013092"/>
              <a:ext cx="1082151"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400">
                  <a:latin typeface="Segoe UI" panose="020B0502040204020203" pitchFamily="34" charset="0"/>
                  <a:cs typeface="Segoe UI" panose="020B0502040204020203" pitchFamily="34" charset="0"/>
                </a:rPr>
                <a:t>理想反応</a:t>
              </a:r>
              <a:endParaRPr lang="en-US" altLang="ja-JP" sz="1400" dirty="0">
                <a:latin typeface="Segoe UI" panose="020B0502040204020203" pitchFamily="34" charset="0"/>
                <a:cs typeface="Segoe UI" panose="020B0502040204020203" pitchFamily="34" charset="0"/>
              </a:endParaRPr>
            </a:p>
          </p:txBody>
        </p:sp>
        <p:sp>
          <p:nvSpPr>
            <p:cNvPr id="64" name="コンテンツ プレースホルダー 2">
              <a:extLst>
                <a:ext uri="{FF2B5EF4-FFF2-40B4-BE49-F238E27FC236}">
                  <a16:creationId xmlns:a16="http://schemas.microsoft.com/office/drawing/2014/main" id="{D4A05B55-1D28-28BC-4646-915CACEAB7B4}"/>
                </a:ext>
              </a:extLst>
            </p:cNvPr>
            <p:cNvSpPr txBox="1">
              <a:spLocks/>
            </p:cNvSpPr>
            <p:nvPr/>
          </p:nvSpPr>
          <p:spPr>
            <a:xfrm>
              <a:off x="8113683" y="4848634"/>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latin typeface="Segoe UI" panose="020B0502040204020203" pitchFamily="34" charset="0"/>
                  <a:cs typeface="Segoe UI" panose="020B0502040204020203" pitchFamily="34" charset="0"/>
                </a:rPr>
                <a:t>0</a:t>
              </a:r>
            </a:p>
          </p:txBody>
        </p:sp>
        <p:sp>
          <p:nvSpPr>
            <p:cNvPr id="66" name="コンテンツ プレースホルダー 2">
              <a:extLst>
                <a:ext uri="{FF2B5EF4-FFF2-40B4-BE49-F238E27FC236}">
                  <a16:creationId xmlns:a16="http://schemas.microsoft.com/office/drawing/2014/main" id="{4FA739B2-37E2-3D7C-419D-A12DA993DBCE}"/>
                </a:ext>
              </a:extLst>
            </p:cNvPr>
            <p:cNvSpPr txBox="1">
              <a:spLocks/>
            </p:cNvSpPr>
            <p:nvPr/>
          </p:nvSpPr>
          <p:spPr>
            <a:xfrm>
              <a:off x="9370494" y="4848634"/>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latin typeface="Segoe UI" panose="020B0502040204020203" pitchFamily="34" charset="0"/>
                  <a:cs typeface="Segoe UI" panose="020B0502040204020203" pitchFamily="34" charset="0"/>
                </a:rPr>
                <a:t>1</a:t>
              </a:r>
            </a:p>
          </p:txBody>
        </p:sp>
        <p:sp>
          <p:nvSpPr>
            <p:cNvPr id="68" name="コンテンツ プレースホルダー 2">
              <a:extLst>
                <a:ext uri="{FF2B5EF4-FFF2-40B4-BE49-F238E27FC236}">
                  <a16:creationId xmlns:a16="http://schemas.microsoft.com/office/drawing/2014/main" id="{AB34FD13-08B4-7086-C38C-76A679560215}"/>
                </a:ext>
              </a:extLst>
            </p:cNvPr>
            <p:cNvSpPr txBox="1">
              <a:spLocks/>
            </p:cNvSpPr>
            <p:nvPr/>
          </p:nvSpPr>
          <p:spPr>
            <a:xfrm>
              <a:off x="7084264" y="4670354"/>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latin typeface="Segoe UI" panose="020B0502040204020203" pitchFamily="34" charset="0"/>
                  <a:cs typeface="Segoe UI" panose="020B0502040204020203" pitchFamily="34" charset="0"/>
                </a:rPr>
                <a:t>0</a:t>
              </a:r>
            </a:p>
          </p:txBody>
        </p:sp>
        <p:sp>
          <p:nvSpPr>
            <p:cNvPr id="69" name="コンテンツ プレースホルダー 2">
              <a:extLst>
                <a:ext uri="{FF2B5EF4-FFF2-40B4-BE49-F238E27FC236}">
                  <a16:creationId xmlns:a16="http://schemas.microsoft.com/office/drawing/2014/main" id="{545971E1-6582-32EC-78E7-524355DB44A9}"/>
                </a:ext>
              </a:extLst>
            </p:cNvPr>
            <p:cNvSpPr txBox="1">
              <a:spLocks/>
            </p:cNvSpPr>
            <p:nvPr/>
          </p:nvSpPr>
          <p:spPr>
            <a:xfrm>
              <a:off x="7084264" y="2380247"/>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latin typeface="Segoe UI" panose="020B0502040204020203" pitchFamily="34" charset="0"/>
                  <a:cs typeface="Segoe UI" panose="020B0502040204020203" pitchFamily="34" charset="0"/>
                </a:rPr>
                <a:t>1</a:t>
              </a:r>
            </a:p>
          </p:txBody>
        </p:sp>
        <p:sp>
          <p:nvSpPr>
            <p:cNvPr id="84" name="コンテンツ プレースホルダー 2">
              <a:extLst>
                <a:ext uri="{FF2B5EF4-FFF2-40B4-BE49-F238E27FC236}">
                  <a16:creationId xmlns:a16="http://schemas.microsoft.com/office/drawing/2014/main" id="{21FD0CF3-1FD2-8BB4-2C86-C5E87728F099}"/>
                </a:ext>
              </a:extLst>
            </p:cNvPr>
            <p:cNvSpPr txBox="1">
              <a:spLocks/>
            </p:cNvSpPr>
            <p:nvPr/>
          </p:nvSpPr>
          <p:spPr>
            <a:xfrm>
              <a:off x="6884431" y="3043394"/>
              <a:ext cx="452822" cy="1425516"/>
            </a:xfrm>
            <a:prstGeom prst="rect">
              <a:avLst/>
            </a:prstGeom>
            <a:noFill/>
            <a:ln w="19050">
              <a:noFill/>
            </a:ln>
          </p:spPr>
          <p:txBody>
            <a:bodyPr vert="eaVert" anchor="t" anchorCtr="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400">
                  <a:latin typeface="Segoe UI" panose="020B0502040204020203" pitchFamily="34" charset="0"/>
                  <a:cs typeface="Segoe UI" panose="020B0502040204020203" pitchFamily="34" charset="0"/>
                </a:rPr>
                <a:t>項目反応確率</a:t>
              </a:r>
              <a:endParaRPr lang="en-US" altLang="ja-JP" sz="14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011963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37</a:t>
            </a:fld>
            <a:endParaRPr kumimoji="1" lang="ja-JP" altLang="en-US"/>
          </a:p>
        </p:txBody>
      </p:sp>
      <p:sp>
        <p:nvSpPr>
          <p:cNvPr id="47" name="コンテンツ プレースホルダー 2">
            <a:extLst>
              <a:ext uri="{FF2B5EF4-FFF2-40B4-BE49-F238E27FC236}">
                <a16:creationId xmlns:a16="http://schemas.microsoft.com/office/drawing/2014/main" id="{CD05CBD4-0836-5AB7-FA6C-1077C326D1E3}"/>
              </a:ext>
            </a:extLst>
          </p:cNvPr>
          <p:cNvSpPr txBox="1">
            <a:spLocks/>
          </p:cNvSpPr>
          <p:nvPr/>
        </p:nvSpPr>
        <p:spPr>
          <a:xfrm>
            <a:off x="4806998" y="61918"/>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項目パラメタ</a:t>
            </a:r>
            <a:endParaRPr lang="en-US" altLang="ja-JP" sz="1700" dirty="0">
              <a:latin typeface="Segoe UI" panose="020B0502040204020203" pitchFamily="34" charset="0"/>
              <a:cs typeface="Segoe UI" panose="020B0502040204020203" pitchFamily="34" charset="0"/>
            </a:endParaRPr>
          </a:p>
        </p:txBody>
      </p:sp>
      <p:cxnSp>
        <p:nvCxnSpPr>
          <p:cNvPr id="48" name="直線コネクタ 47">
            <a:extLst>
              <a:ext uri="{FF2B5EF4-FFF2-40B4-BE49-F238E27FC236}">
                <a16:creationId xmlns:a16="http://schemas.microsoft.com/office/drawing/2014/main" id="{67AC91BC-B903-AACC-1F71-B5B1296BE810}"/>
              </a:ext>
            </a:extLst>
          </p:cNvPr>
          <p:cNvCxnSpPr>
            <a:cxnSpLocks/>
          </p:cNvCxnSpPr>
          <p:nvPr/>
        </p:nvCxnSpPr>
        <p:spPr>
          <a:xfrm>
            <a:off x="4546170" y="803027"/>
            <a:ext cx="309966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1382A1B4-1A01-66CF-ABE6-9699810DF5DB}"/>
              </a:ext>
            </a:extLst>
          </p:cNvPr>
          <p:cNvGrpSpPr/>
          <p:nvPr/>
        </p:nvGrpSpPr>
        <p:grpSpPr>
          <a:xfrm>
            <a:off x="916933" y="1203539"/>
            <a:ext cx="4278754" cy="5138534"/>
            <a:chOff x="916933" y="1203539"/>
            <a:chExt cx="4278754" cy="5138534"/>
          </a:xfrm>
        </p:grpSpPr>
        <p:sp>
          <p:nvSpPr>
            <p:cNvPr id="28" name="コンテンツ プレースホルダー 2">
              <a:extLst>
                <a:ext uri="{FF2B5EF4-FFF2-40B4-BE49-F238E27FC236}">
                  <a16:creationId xmlns:a16="http://schemas.microsoft.com/office/drawing/2014/main" id="{7C2940D3-90AA-5A5B-F528-C6FBEED68F44}"/>
                </a:ext>
              </a:extLst>
            </p:cNvPr>
            <p:cNvSpPr txBox="1">
              <a:spLocks/>
            </p:cNvSpPr>
            <p:nvPr/>
          </p:nvSpPr>
          <p:spPr>
            <a:xfrm>
              <a:off x="916933" y="1203539"/>
              <a:ext cx="4278754" cy="534530"/>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20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Slipping</a:t>
              </a:r>
              <a:r>
                <a:rPr lang="ja-JP" altLang="en-US" sz="2000">
                  <a:solidFill>
                    <a:schemeClr val="accent2"/>
                  </a:solidFill>
                  <a:latin typeface="Segoe UI" panose="020B0502040204020203" pitchFamily="34" charset="0"/>
                  <a:ea typeface="Yu Gothic" panose="020B0400000000000000" pitchFamily="34" charset="-128"/>
                  <a:cs typeface="Segoe UI" panose="020B0502040204020203" pitchFamily="34" charset="0"/>
                </a:rPr>
                <a:t>パラメタ</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sp>
          <p:nvSpPr>
            <p:cNvPr id="180" name="コンテンツ プレースホルダー 2">
              <a:extLst>
                <a:ext uri="{FF2B5EF4-FFF2-40B4-BE49-F238E27FC236}">
                  <a16:creationId xmlns:a16="http://schemas.microsoft.com/office/drawing/2014/main" id="{F767482E-3474-48CF-8C5D-0CBF6786FA16}"/>
                </a:ext>
              </a:extLst>
            </p:cNvPr>
            <p:cNvSpPr txBox="1">
              <a:spLocks/>
            </p:cNvSpPr>
            <p:nvPr/>
          </p:nvSpPr>
          <p:spPr>
            <a:xfrm>
              <a:off x="916933" y="5631224"/>
              <a:ext cx="4278754" cy="710849"/>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600">
                  <a:latin typeface="Segoe UI" panose="020B0502040204020203" pitchFamily="34" charset="0"/>
                  <a:cs typeface="Segoe UI" panose="020B0502040204020203" pitchFamily="34" charset="0"/>
                </a:rPr>
                <a:t>理想的には正答するはずの項目に</a:t>
              </a:r>
              <a:br>
                <a:rPr lang="en-US" altLang="ja-JP" sz="1600" dirty="0">
                  <a:latin typeface="Segoe UI" panose="020B0502040204020203" pitchFamily="34" charset="0"/>
                  <a:cs typeface="Segoe UI" panose="020B0502040204020203" pitchFamily="34" charset="0"/>
                </a:rPr>
              </a:br>
              <a:r>
                <a:rPr lang="ja-JP" altLang="en-US" sz="1600">
                  <a:solidFill>
                    <a:schemeClr val="accent5"/>
                  </a:solidFill>
                  <a:latin typeface="Segoe UI" panose="020B0502040204020203" pitchFamily="34" charset="0"/>
                  <a:cs typeface="Segoe UI" panose="020B0502040204020203" pitchFamily="34" charset="0"/>
                </a:rPr>
                <a:t>誤答してしまう確率</a:t>
              </a:r>
              <a:endParaRPr lang="en-US" altLang="ja-JP" sz="1600" dirty="0">
                <a:solidFill>
                  <a:schemeClr val="accent5"/>
                </a:solidFill>
                <a:latin typeface="Segoe UI" panose="020B0502040204020203" pitchFamily="34" charset="0"/>
                <a:cs typeface="Segoe UI" panose="020B0502040204020203" pitchFamily="34" charset="0"/>
              </a:endParaRPr>
            </a:p>
          </p:txBody>
        </p:sp>
        <p:grpSp>
          <p:nvGrpSpPr>
            <p:cNvPr id="18" name="グループ化 17">
              <a:extLst>
                <a:ext uri="{FF2B5EF4-FFF2-40B4-BE49-F238E27FC236}">
                  <a16:creationId xmlns:a16="http://schemas.microsoft.com/office/drawing/2014/main" id="{5DBE4768-34BE-A4A9-26D4-2E63DBD75F53}"/>
                </a:ext>
              </a:extLst>
            </p:cNvPr>
            <p:cNvGrpSpPr/>
            <p:nvPr/>
          </p:nvGrpSpPr>
          <p:grpSpPr>
            <a:xfrm>
              <a:off x="1191085" y="2127798"/>
              <a:ext cx="3563368" cy="3261136"/>
              <a:chOff x="880840" y="2127798"/>
              <a:chExt cx="3563368" cy="3261136"/>
            </a:xfrm>
          </p:grpSpPr>
          <p:cxnSp>
            <p:nvCxnSpPr>
              <p:cNvPr id="71" name="直線コネクタ 70">
                <a:extLst>
                  <a:ext uri="{FF2B5EF4-FFF2-40B4-BE49-F238E27FC236}">
                    <a16:creationId xmlns:a16="http://schemas.microsoft.com/office/drawing/2014/main" id="{BDA17F3B-5ED3-9138-5F1A-76CF4D9DEA16}"/>
                  </a:ext>
                </a:extLst>
              </p:cNvPr>
              <p:cNvCxnSpPr>
                <a:cxnSpLocks/>
              </p:cNvCxnSpPr>
              <p:nvPr/>
            </p:nvCxnSpPr>
            <p:spPr>
              <a:xfrm>
                <a:off x="1368274" y="2127798"/>
                <a:ext cx="0" cy="2751250"/>
              </a:xfrm>
              <a:prstGeom prst="line">
                <a:avLst/>
              </a:prstGeom>
              <a:ln w="222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4201A77A-E35B-CEA7-709A-54B0E52450BA}"/>
                  </a:ext>
                </a:extLst>
              </p:cNvPr>
              <p:cNvSpPr/>
              <p:nvPr/>
            </p:nvSpPr>
            <p:spPr>
              <a:xfrm>
                <a:off x="3148853" y="2922947"/>
                <a:ext cx="742350" cy="19445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74B93826-B2DB-DC26-376D-73F503CB5615}"/>
                  </a:ext>
                </a:extLst>
              </p:cNvPr>
              <p:cNvSpPr/>
              <p:nvPr/>
            </p:nvSpPr>
            <p:spPr>
              <a:xfrm>
                <a:off x="1892041" y="4408133"/>
                <a:ext cx="742350" cy="4594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26136E04-ACF1-D070-2E57-F4FCB9725906}"/>
                  </a:ext>
                </a:extLst>
              </p:cNvPr>
              <p:cNvCxnSpPr>
                <a:cxnSpLocks/>
              </p:cNvCxnSpPr>
              <p:nvPr/>
            </p:nvCxnSpPr>
            <p:spPr>
              <a:xfrm flipH="1">
                <a:off x="1356773" y="2561545"/>
                <a:ext cx="3087435" cy="0"/>
              </a:xfrm>
              <a:prstGeom prst="line">
                <a:avLst/>
              </a:prstGeom>
              <a:ln w="9525">
                <a:solidFill>
                  <a:schemeClr val="tx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52811E0-1DBA-030E-E49E-4F5FA20D6F29}"/>
                  </a:ext>
                </a:extLst>
              </p:cNvPr>
              <p:cNvCxnSpPr>
                <a:cxnSpLocks/>
              </p:cNvCxnSpPr>
              <p:nvPr/>
            </p:nvCxnSpPr>
            <p:spPr>
              <a:xfrm flipH="1">
                <a:off x="1356773" y="4867545"/>
                <a:ext cx="3087435" cy="0"/>
              </a:xfrm>
              <a:prstGeom prst="line">
                <a:avLst/>
              </a:prstGeom>
              <a:ln w="222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EF8B247A-955E-12AB-8E83-B8F91DE8E7FC}"/>
                  </a:ext>
                </a:extLst>
              </p:cNvPr>
              <p:cNvCxnSpPr>
                <a:stCxn id="73" idx="0"/>
                <a:endCxn id="73" idx="2"/>
              </p:cNvCxnSpPr>
              <p:nvPr/>
            </p:nvCxnSpPr>
            <p:spPr>
              <a:xfrm>
                <a:off x="2263217" y="4408133"/>
                <a:ext cx="0" cy="459412"/>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BA739760-51B3-0699-457C-5C4E2A7DE09E}"/>
                  </a:ext>
                </a:extLst>
              </p:cNvPr>
              <p:cNvCxnSpPr>
                <a:cxnSpLocks/>
                <a:endCxn id="72" idx="0"/>
              </p:cNvCxnSpPr>
              <p:nvPr/>
            </p:nvCxnSpPr>
            <p:spPr>
              <a:xfrm>
                <a:off x="3520030" y="2561545"/>
                <a:ext cx="0" cy="361402"/>
              </a:xfrm>
              <a:prstGeom prst="line">
                <a:avLst/>
              </a:prstGeom>
              <a:ln w="25400" cap="flat">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AFEB02C1-5451-4907-4395-A0F43F10657A}"/>
                  </a:ext>
                </a:extLst>
              </p:cNvPr>
              <p:cNvCxnSpPr>
                <a:cxnSpLocks/>
              </p:cNvCxnSpPr>
              <p:nvPr/>
            </p:nvCxnSpPr>
            <p:spPr>
              <a:xfrm>
                <a:off x="3433213" y="2922947"/>
                <a:ext cx="173630" cy="0"/>
              </a:xfrm>
              <a:prstGeom prst="line">
                <a:avLst/>
              </a:prstGeom>
              <a:ln w="25400" cap="flat">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81977B6F-2825-ECF5-95B9-22E03201DAF3}"/>
                  </a:ext>
                </a:extLst>
              </p:cNvPr>
              <p:cNvCxnSpPr>
                <a:cxnSpLocks/>
              </p:cNvCxnSpPr>
              <p:nvPr/>
            </p:nvCxnSpPr>
            <p:spPr>
              <a:xfrm>
                <a:off x="3433213" y="2570966"/>
                <a:ext cx="173630" cy="0"/>
              </a:xfrm>
              <a:prstGeom prst="line">
                <a:avLst/>
              </a:prstGeom>
              <a:ln w="25400" cap="flat">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DBFE7F1-8580-FD51-8D6B-FEB3D38DAB10}"/>
                  </a:ext>
                </a:extLst>
              </p:cNvPr>
              <p:cNvCxnSpPr>
                <a:cxnSpLocks/>
              </p:cNvCxnSpPr>
              <p:nvPr/>
            </p:nvCxnSpPr>
            <p:spPr>
              <a:xfrm>
                <a:off x="2176400" y="4853858"/>
                <a:ext cx="173630" cy="0"/>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00AA1EC4-C3A9-2992-05BD-7D42503272BA}"/>
                  </a:ext>
                </a:extLst>
              </p:cNvPr>
              <p:cNvCxnSpPr>
                <a:cxnSpLocks/>
              </p:cNvCxnSpPr>
              <p:nvPr/>
            </p:nvCxnSpPr>
            <p:spPr>
              <a:xfrm>
                <a:off x="2176400" y="4402908"/>
                <a:ext cx="173630" cy="0"/>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sp>
            <p:nvSpPr>
              <p:cNvPr id="63" name="コンテンツ プレースホルダー 2">
                <a:extLst>
                  <a:ext uri="{FF2B5EF4-FFF2-40B4-BE49-F238E27FC236}">
                    <a16:creationId xmlns:a16="http://schemas.microsoft.com/office/drawing/2014/main" id="{451B0527-D557-A25A-A495-8B4DB9B8865F}"/>
                  </a:ext>
                </a:extLst>
              </p:cNvPr>
              <p:cNvSpPr txBox="1">
                <a:spLocks/>
              </p:cNvSpPr>
              <p:nvPr/>
            </p:nvSpPr>
            <p:spPr>
              <a:xfrm>
                <a:off x="2338302" y="5013092"/>
                <a:ext cx="1082151"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400">
                    <a:latin typeface="Segoe UI" panose="020B0502040204020203" pitchFamily="34" charset="0"/>
                    <a:cs typeface="Segoe UI" panose="020B0502040204020203" pitchFamily="34" charset="0"/>
                  </a:rPr>
                  <a:t>理想反応</a:t>
                </a:r>
                <a:endParaRPr lang="en-US" altLang="ja-JP" sz="1400" dirty="0">
                  <a:latin typeface="Segoe UI" panose="020B0502040204020203" pitchFamily="34" charset="0"/>
                  <a:cs typeface="Segoe UI" panose="020B0502040204020203" pitchFamily="34" charset="0"/>
                </a:endParaRPr>
              </a:p>
            </p:txBody>
          </p:sp>
          <p:sp>
            <p:nvSpPr>
              <p:cNvPr id="64" name="コンテンツ プレースホルダー 2">
                <a:extLst>
                  <a:ext uri="{FF2B5EF4-FFF2-40B4-BE49-F238E27FC236}">
                    <a16:creationId xmlns:a16="http://schemas.microsoft.com/office/drawing/2014/main" id="{D4A05B55-1D28-28BC-4646-915CACEAB7B4}"/>
                  </a:ext>
                </a:extLst>
              </p:cNvPr>
              <p:cNvSpPr txBox="1">
                <a:spLocks/>
              </p:cNvSpPr>
              <p:nvPr/>
            </p:nvSpPr>
            <p:spPr>
              <a:xfrm>
                <a:off x="2110092" y="4848634"/>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latin typeface="Segoe UI" panose="020B0502040204020203" pitchFamily="34" charset="0"/>
                    <a:cs typeface="Segoe UI" panose="020B0502040204020203" pitchFamily="34" charset="0"/>
                  </a:rPr>
                  <a:t>0</a:t>
                </a:r>
              </a:p>
            </p:txBody>
          </p:sp>
          <p:sp>
            <p:nvSpPr>
              <p:cNvPr id="66" name="コンテンツ プレースホルダー 2">
                <a:extLst>
                  <a:ext uri="{FF2B5EF4-FFF2-40B4-BE49-F238E27FC236}">
                    <a16:creationId xmlns:a16="http://schemas.microsoft.com/office/drawing/2014/main" id="{4FA739B2-37E2-3D7C-419D-A12DA993DBCE}"/>
                  </a:ext>
                </a:extLst>
              </p:cNvPr>
              <p:cNvSpPr txBox="1">
                <a:spLocks/>
              </p:cNvSpPr>
              <p:nvPr/>
            </p:nvSpPr>
            <p:spPr>
              <a:xfrm>
                <a:off x="3366903" y="4848634"/>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latin typeface="Segoe UI" panose="020B0502040204020203" pitchFamily="34" charset="0"/>
                    <a:cs typeface="Segoe UI" panose="020B0502040204020203" pitchFamily="34" charset="0"/>
                  </a:rPr>
                  <a:t>1</a:t>
                </a:r>
              </a:p>
            </p:txBody>
          </p:sp>
          <p:sp>
            <p:nvSpPr>
              <p:cNvPr id="68" name="コンテンツ プレースホルダー 2">
                <a:extLst>
                  <a:ext uri="{FF2B5EF4-FFF2-40B4-BE49-F238E27FC236}">
                    <a16:creationId xmlns:a16="http://schemas.microsoft.com/office/drawing/2014/main" id="{AB34FD13-08B4-7086-C38C-76A679560215}"/>
                  </a:ext>
                </a:extLst>
              </p:cNvPr>
              <p:cNvSpPr txBox="1">
                <a:spLocks/>
              </p:cNvSpPr>
              <p:nvPr/>
            </p:nvSpPr>
            <p:spPr>
              <a:xfrm>
                <a:off x="1080673" y="4670354"/>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latin typeface="Segoe UI" panose="020B0502040204020203" pitchFamily="34" charset="0"/>
                    <a:cs typeface="Segoe UI" panose="020B0502040204020203" pitchFamily="34" charset="0"/>
                  </a:rPr>
                  <a:t>0</a:t>
                </a:r>
              </a:p>
            </p:txBody>
          </p:sp>
          <p:sp>
            <p:nvSpPr>
              <p:cNvPr id="69" name="コンテンツ プレースホルダー 2">
                <a:extLst>
                  <a:ext uri="{FF2B5EF4-FFF2-40B4-BE49-F238E27FC236}">
                    <a16:creationId xmlns:a16="http://schemas.microsoft.com/office/drawing/2014/main" id="{545971E1-6582-32EC-78E7-524355DB44A9}"/>
                  </a:ext>
                </a:extLst>
              </p:cNvPr>
              <p:cNvSpPr txBox="1">
                <a:spLocks/>
              </p:cNvSpPr>
              <p:nvPr/>
            </p:nvSpPr>
            <p:spPr>
              <a:xfrm>
                <a:off x="1080673" y="2380247"/>
                <a:ext cx="306246" cy="375842"/>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1400" dirty="0">
                    <a:latin typeface="Segoe UI" panose="020B0502040204020203" pitchFamily="34" charset="0"/>
                    <a:cs typeface="Segoe UI" panose="020B0502040204020203" pitchFamily="34" charset="0"/>
                  </a:rPr>
                  <a:t>1</a:t>
                </a:r>
              </a:p>
            </p:txBody>
          </p:sp>
          <p:sp>
            <p:nvSpPr>
              <p:cNvPr id="84" name="コンテンツ プレースホルダー 2">
                <a:extLst>
                  <a:ext uri="{FF2B5EF4-FFF2-40B4-BE49-F238E27FC236}">
                    <a16:creationId xmlns:a16="http://schemas.microsoft.com/office/drawing/2014/main" id="{21FD0CF3-1FD2-8BB4-2C86-C5E87728F099}"/>
                  </a:ext>
                </a:extLst>
              </p:cNvPr>
              <p:cNvSpPr txBox="1">
                <a:spLocks/>
              </p:cNvSpPr>
              <p:nvPr/>
            </p:nvSpPr>
            <p:spPr>
              <a:xfrm>
                <a:off x="880840" y="3043394"/>
                <a:ext cx="452822" cy="1425516"/>
              </a:xfrm>
              <a:prstGeom prst="rect">
                <a:avLst/>
              </a:prstGeom>
              <a:noFill/>
              <a:ln w="19050">
                <a:noFill/>
              </a:ln>
            </p:spPr>
            <p:txBody>
              <a:bodyPr vert="eaVert" anchor="t" anchorCtr="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400">
                    <a:latin typeface="Segoe UI" panose="020B0502040204020203" pitchFamily="34" charset="0"/>
                    <a:cs typeface="Segoe UI" panose="020B0502040204020203" pitchFamily="34" charset="0"/>
                  </a:rPr>
                  <a:t>項目反応確率</a:t>
                </a:r>
                <a:endParaRPr lang="en-US" altLang="ja-JP" sz="1400" dirty="0">
                  <a:latin typeface="Segoe UI" panose="020B0502040204020203" pitchFamily="34" charset="0"/>
                  <a:cs typeface="Segoe UI" panose="020B0502040204020203" pitchFamily="34" charset="0"/>
                </a:endParaRPr>
              </a:p>
            </p:txBody>
          </p:sp>
        </p:grpSp>
      </p:grpSp>
      <p:sp>
        <p:nvSpPr>
          <p:cNvPr id="87" name="正方形/長方形 86">
            <a:extLst>
              <a:ext uri="{FF2B5EF4-FFF2-40B4-BE49-F238E27FC236}">
                <a16:creationId xmlns:a16="http://schemas.microsoft.com/office/drawing/2014/main" id="{6B2CC1BA-F1FB-F559-E873-0AF1061A15F7}"/>
              </a:ext>
            </a:extLst>
          </p:cNvPr>
          <p:cNvSpPr/>
          <p:nvPr/>
        </p:nvSpPr>
        <p:spPr>
          <a:xfrm>
            <a:off x="6255558" y="1331108"/>
            <a:ext cx="5365840" cy="1473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728000" tIns="72000" rIns="14400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高い</a:t>
            </a:r>
            <a:r>
              <a:rPr lang="en-US" altLang="ja-JP" b="1" dirty="0">
                <a:solidFill>
                  <a:schemeClr val="tx1"/>
                </a:solidFill>
                <a:latin typeface="Segoe UI" panose="020B0502040204020203" pitchFamily="34" charset="0"/>
                <a:ea typeface="Yu Gothic" panose="020B0400000000000000" pitchFamily="34" charset="-128"/>
                <a:cs typeface="Segoe UI" panose="020B0502040204020203" pitchFamily="34" charset="0"/>
              </a:rPr>
              <a:t>slipping</a:t>
            </a: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パラメタ</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項目の正答に必要なアトリビュートを</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全て習得しているにもかかわらず，</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項目に誤答してしまう確率が高い。</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88" name="円/楕円 87">
            <a:extLst>
              <a:ext uri="{FF2B5EF4-FFF2-40B4-BE49-F238E27FC236}">
                <a16:creationId xmlns:a16="http://schemas.microsoft.com/office/drawing/2014/main" id="{264CE0D9-8CCB-29FB-9C74-348CB8CDCF7E}"/>
              </a:ext>
            </a:extLst>
          </p:cNvPr>
          <p:cNvSpPr/>
          <p:nvPr/>
        </p:nvSpPr>
        <p:spPr>
          <a:xfrm>
            <a:off x="6255558" y="3467185"/>
            <a:ext cx="1146311" cy="114631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bg2"/>
                </a:solidFill>
                <a:latin typeface="Segoe UI" panose="020B0502040204020203" pitchFamily="34" charset="0"/>
                <a:cs typeface="Segoe UI" panose="020B0502040204020203" pitchFamily="34" charset="0"/>
              </a:rPr>
              <a:t>01</a:t>
            </a:r>
            <a:endParaRPr kumimoji="1" lang="ja-JP" altLang="en-US" sz="4000" b="1">
              <a:solidFill>
                <a:schemeClr val="bg2"/>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a16="http://schemas.microsoft.com/office/drawing/2014/main" id="{E41B005A-BADD-3168-BBF1-41572FD2E56F}"/>
              </a:ext>
            </a:extLst>
          </p:cNvPr>
          <p:cNvSpPr/>
          <p:nvPr/>
        </p:nvSpPr>
        <p:spPr>
          <a:xfrm>
            <a:off x="6255558" y="3463774"/>
            <a:ext cx="5365840"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推定結果の解釈の妥当性の低下</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項目に誤答しても，その項目が測定していた</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アトリビュートを習得していると推定されうる。</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grpSp>
        <p:nvGrpSpPr>
          <p:cNvPr id="90" name="グループ化 89">
            <a:extLst>
              <a:ext uri="{FF2B5EF4-FFF2-40B4-BE49-F238E27FC236}">
                <a16:creationId xmlns:a16="http://schemas.microsoft.com/office/drawing/2014/main" id="{A8BB57B0-08F6-CD73-F222-5A8A47AF92A9}"/>
              </a:ext>
            </a:extLst>
          </p:cNvPr>
          <p:cNvGrpSpPr/>
          <p:nvPr/>
        </p:nvGrpSpPr>
        <p:grpSpPr>
          <a:xfrm>
            <a:off x="6255558" y="1335132"/>
            <a:ext cx="1473366" cy="1473365"/>
            <a:chOff x="5945313" y="2502315"/>
            <a:chExt cx="1146311" cy="1146310"/>
          </a:xfrm>
        </p:grpSpPr>
        <p:sp>
          <p:nvSpPr>
            <p:cNvPr id="86" name="円/楕円 85">
              <a:extLst>
                <a:ext uri="{FF2B5EF4-FFF2-40B4-BE49-F238E27FC236}">
                  <a16:creationId xmlns:a16="http://schemas.microsoft.com/office/drawing/2014/main" id="{263924BE-5853-6941-220A-552F9491D028}"/>
                </a:ext>
              </a:extLst>
            </p:cNvPr>
            <p:cNvSpPr/>
            <p:nvPr/>
          </p:nvSpPr>
          <p:spPr>
            <a:xfrm>
              <a:off x="5945313" y="2502315"/>
              <a:ext cx="1146311" cy="114631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4000" b="1" dirty="0">
                <a:solidFill>
                  <a:schemeClr val="bg2"/>
                </a:solidFill>
                <a:latin typeface="Segoe UI" panose="020B0502040204020203" pitchFamily="34" charset="0"/>
                <a:cs typeface="Segoe UI" panose="020B0502040204020203" pitchFamily="34" charset="0"/>
              </a:endParaRPr>
            </a:p>
          </p:txBody>
        </p:sp>
        <p:grpSp>
          <p:nvGrpSpPr>
            <p:cNvPr id="85" name="グループ化 84">
              <a:extLst>
                <a:ext uri="{FF2B5EF4-FFF2-40B4-BE49-F238E27FC236}">
                  <a16:creationId xmlns:a16="http://schemas.microsoft.com/office/drawing/2014/main" id="{C15FB104-1DCF-9CDE-4745-68B6965BA602}"/>
                </a:ext>
              </a:extLst>
            </p:cNvPr>
            <p:cNvGrpSpPr/>
            <p:nvPr/>
          </p:nvGrpSpPr>
          <p:grpSpPr>
            <a:xfrm>
              <a:off x="6141449" y="2721077"/>
              <a:ext cx="777787" cy="693096"/>
              <a:chOff x="5844898" y="1544137"/>
              <a:chExt cx="1889270" cy="1683551"/>
            </a:xfrm>
          </p:grpSpPr>
          <p:cxnSp>
            <p:nvCxnSpPr>
              <p:cNvPr id="20" name="直線コネクタ 19">
                <a:extLst>
                  <a:ext uri="{FF2B5EF4-FFF2-40B4-BE49-F238E27FC236}">
                    <a16:creationId xmlns:a16="http://schemas.microsoft.com/office/drawing/2014/main" id="{061B281E-1D60-6756-80E1-F969E55FFC8A}"/>
                  </a:ext>
                </a:extLst>
              </p:cNvPr>
              <p:cNvCxnSpPr>
                <a:cxnSpLocks/>
              </p:cNvCxnSpPr>
              <p:nvPr/>
            </p:nvCxnSpPr>
            <p:spPr>
              <a:xfrm>
                <a:off x="5851936" y="1544137"/>
                <a:ext cx="0" cy="1683551"/>
              </a:xfrm>
              <a:prstGeom prst="line">
                <a:avLst/>
              </a:prstGeom>
              <a:ln w="222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C67A1033-529D-2FE4-83AB-86C081552A7F}"/>
                  </a:ext>
                </a:extLst>
              </p:cNvPr>
              <p:cNvSpPr/>
              <p:nvPr/>
            </p:nvSpPr>
            <p:spPr>
              <a:xfrm>
                <a:off x="6941512" y="2779644"/>
                <a:ext cx="454260" cy="44100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5B2A4880-1621-89B8-B078-597C37AE97DA}"/>
                  </a:ext>
                </a:extLst>
              </p:cNvPr>
              <p:cNvSpPr/>
              <p:nvPr/>
            </p:nvSpPr>
            <p:spPr>
              <a:xfrm>
                <a:off x="6172440" y="2939525"/>
                <a:ext cx="454260" cy="281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DBEE9047-A7AB-3827-39C2-9DA775CC9A35}"/>
                  </a:ext>
                </a:extLst>
              </p:cNvPr>
              <p:cNvCxnSpPr>
                <a:cxnSpLocks/>
              </p:cNvCxnSpPr>
              <p:nvPr/>
            </p:nvCxnSpPr>
            <p:spPr>
              <a:xfrm flipH="1">
                <a:off x="5844898" y="1809556"/>
                <a:ext cx="1889270" cy="0"/>
              </a:xfrm>
              <a:prstGeom prst="line">
                <a:avLst/>
              </a:prstGeom>
              <a:ln w="9525">
                <a:solidFill>
                  <a:schemeClr val="tx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72112AA-CD28-0719-DEF9-37A12D9A9EFF}"/>
                  </a:ext>
                </a:extLst>
              </p:cNvPr>
              <p:cNvCxnSpPr>
                <a:cxnSpLocks/>
              </p:cNvCxnSpPr>
              <p:nvPr/>
            </p:nvCxnSpPr>
            <p:spPr>
              <a:xfrm flipH="1">
                <a:off x="5844898" y="3220649"/>
                <a:ext cx="1889270" cy="0"/>
              </a:xfrm>
              <a:prstGeom prst="line">
                <a:avLst/>
              </a:prstGeom>
              <a:ln w="222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DED531B-321F-2C28-B1B1-989D7136761F}"/>
                  </a:ext>
                </a:extLst>
              </p:cNvPr>
              <p:cNvCxnSpPr>
                <a:stCxn id="23" idx="0"/>
                <a:endCxn id="23" idx="2"/>
              </p:cNvCxnSpPr>
              <p:nvPr/>
            </p:nvCxnSpPr>
            <p:spPr>
              <a:xfrm>
                <a:off x="6399571" y="2939525"/>
                <a:ext cx="0" cy="281124"/>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2E7D610-76F7-5C70-AF02-9FE0A66ABE8D}"/>
                  </a:ext>
                </a:extLst>
              </p:cNvPr>
              <p:cNvCxnSpPr>
                <a:cxnSpLocks/>
                <a:endCxn id="21" idx="0"/>
              </p:cNvCxnSpPr>
              <p:nvPr/>
            </p:nvCxnSpPr>
            <p:spPr>
              <a:xfrm flipH="1">
                <a:off x="7168642" y="1809556"/>
                <a:ext cx="1" cy="970088"/>
              </a:xfrm>
              <a:prstGeom prst="line">
                <a:avLst/>
              </a:prstGeom>
              <a:ln w="25400" cap="flat">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E739BB1-C964-723C-AE67-60662A46C9D5}"/>
                  </a:ext>
                </a:extLst>
              </p:cNvPr>
              <p:cNvCxnSpPr>
                <a:cxnSpLocks/>
              </p:cNvCxnSpPr>
              <p:nvPr/>
            </p:nvCxnSpPr>
            <p:spPr>
              <a:xfrm>
                <a:off x="7115518" y="2779444"/>
                <a:ext cx="106248" cy="0"/>
              </a:xfrm>
              <a:prstGeom prst="line">
                <a:avLst/>
              </a:prstGeom>
              <a:ln w="25400" cap="flat">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78C265D-BBF9-6D97-F4AC-51A9A27BECF0}"/>
                  </a:ext>
                </a:extLst>
              </p:cNvPr>
              <p:cNvCxnSpPr>
                <a:cxnSpLocks/>
              </p:cNvCxnSpPr>
              <p:nvPr/>
            </p:nvCxnSpPr>
            <p:spPr>
              <a:xfrm>
                <a:off x="7115518" y="1815321"/>
                <a:ext cx="106248" cy="0"/>
              </a:xfrm>
              <a:prstGeom prst="line">
                <a:avLst/>
              </a:prstGeom>
              <a:ln w="25400" cap="flat">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E9E8DAD-ED7E-0EAF-982F-DFED26E95946}"/>
                  </a:ext>
                </a:extLst>
              </p:cNvPr>
              <p:cNvCxnSpPr>
                <a:cxnSpLocks/>
              </p:cNvCxnSpPr>
              <p:nvPr/>
            </p:nvCxnSpPr>
            <p:spPr>
              <a:xfrm>
                <a:off x="6346446" y="3212274"/>
                <a:ext cx="106248" cy="0"/>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7AE2933-0417-6AD5-C102-18664C5DD2F5}"/>
                  </a:ext>
                </a:extLst>
              </p:cNvPr>
              <p:cNvCxnSpPr>
                <a:cxnSpLocks/>
              </p:cNvCxnSpPr>
              <p:nvPr/>
            </p:nvCxnSpPr>
            <p:spPr>
              <a:xfrm>
                <a:off x="6346446" y="2936328"/>
                <a:ext cx="106248" cy="0"/>
              </a:xfrm>
              <a:prstGeom prst="line">
                <a:avLst/>
              </a:prstGeom>
              <a:ln w="25400" cap="flat">
                <a:solidFill>
                  <a:schemeClr val="accent1">
                    <a:lumMod val="40000"/>
                    <a:lumOff val="60000"/>
                  </a:schemeClr>
                </a:solidFill>
                <a:miter lim="800000"/>
              </a:ln>
            </p:spPr>
            <p:style>
              <a:lnRef idx="1">
                <a:schemeClr val="accent1"/>
              </a:lnRef>
              <a:fillRef idx="0">
                <a:schemeClr val="accent1"/>
              </a:fillRef>
              <a:effectRef idx="0">
                <a:schemeClr val="accent1"/>
              </a:effectRef>
              <a:fontRef idx="minor">
                <a:schemeClr val="tx1"/>
              </a:fontRef>
            </p:style>
          </p:cxnSp>
        </p:grpSp>
      </p:grpSp>
      <p:sp>
        <p:nvSpPr>
          <p:cNvPr id="91" name="円/楕円 90">
            <a:extLst>
              <a:ext uri="{FF2B5EF4-FFF2-40B4-BE49-F238E27FC236}">
                <a16:creationId xmlns:a16="http://schemas.microsoft.com/office/drawing/2014/main" id="{6A3B0EA9-4C89-C7D9-79A1-A97B935C26EF}"/>
              </a:ext>
            </a:extLst>
          </p:cNvPr>
          <p:cNvSpPr/>
          <p:nvPr/>
        </p:nvSpPr>
        <p:spPr>
          <a:xfrm>
            <a:off x="6255558" y="4813385"/>
            <a:ext cx="1146311" cy="114631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bg2"/>
                </a:solidFill>
                <a:latin typeface="Segoe UI" panose="020B0502040204020203" pitchFamily="34" charset="0"/>
                <a:cs typeface="Segoe UI" panose="020B0502040204020203" pitchFamily="34" charset="0"/>
              </a:rPr>
              <a:t>02</a:t>
            </a:r>
            <a:endParaRPr kumimoji="1" lang="ja-JP" altLang="en-US" sz="4000" b="1">
              <a:solidFill>
                <a:schemeClr val="bg2"/>
              </a:solidFill>
              <a:latin typeface="Segoe UI" panose="020B0502040204020203" pitchFamily="34" charset="0"/>
              <a:cs typeface="Segoe UI" panose="020B0502040204020203" pitchFamily="34" charset="0"/>
            </a:endParaRPr>
          </a:p>
        </p:txBody>
      </p:sp>
      <p:sp>
        <p:nvSpPr>
          <p:cNvPr id="92" name="正方形/長方形 91">
            <a:extLst>
              <a:ext uri="{FF2B5EF4-FFF2-40B4-BE49-F238E27FC236}">
                <a16:creationId xmlns:a16="http://schemas.microsoft.com/office/drawing/2014/main" id="{2CE22833-86F2-E219-4A78-901B7CAA783E}"/>
              </a:ext>
            </a:extLst>
          </p:cNvPr>
          <p:cNvSpPr/>
          <p:nvPr/>
        </p:nvSpPr>
        <p:spPr>
          <a:xfrm>
            <a:off x="6255558" y="4809974"/>
            <a:ext cx="5365840"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b="1">
                <a:solidFill>
                  <a:schemeClr val="tx1"/>
                </a:solidFill>
                <a:latin typeface="Yu Gothic" panose="020B0400000000000000" pitchFamily="34" charset="-128"/>
                <a:ea typeface="Yu Gothic" panose="020B0400000000000000" pitchFamily="34" charset="-128"/>
                <a:cs typeface="Segoe UI" panose="020B0502040204020203" pitchFamily="34" charset="0"/>
              </a:rPr>
              <a:t>不十分なアトリビュート構成</a:t>
            </a:r>
            <a:endParaRPr lang="en-US" altLang="ja-JP"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項目が測定していた要素は</a:t>
            </a:r>
            <a:br>
              <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アトリビュート内容の一部として見なされていない。</a:t>
            </a:r>
            <a:endParaRPr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sp>
        <p:nvSpPr>
          <p:cNvPr id="93" name="直角三角形 92">
            <a:extLst>
              <a:ext uri="{FF2B5EF4-FFF2-40B4-BE49-F238E27FC236}">
                <a16:creationId xmlns:a16="http://schemas.microsoft.com/office/drawing/2014/main" id="{467F2F91-B770-362E-FE59-F746DACDF047}"/>
              </a:ext>
            </a:extLst>
          </p:cNvPr>
          <p:cNvSpPr/>
          <p:nvPr/>
        </p:nvSpPr>
        <p:spPr>
          <a:xfrm rot="-2700000">
            <a:off x="8027615" y="2925002"/>
            <a:ext cx="201791" cy="20179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019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04167E-6 0 L 0.46654 0 " pathEditMode="relative" rAng="0" ptsTypes="AA">
                                      <p:cBhvr>
                                        <p:cTn id="6" dur="1000" spd="-100000" fill="hold"/>
                                        <p:tgtEl>
                                          <p:spTgt spid="3"/>
                                        </p:tgtEl>
                                        <p:attrNameLst>
                                          <p:attrName>ppt_x</p:attrName>
                                          <p:attrName>ppt_y</p:attrName>
                                        </p:attrNameLst>
                                      </p:cBhvr>
                                      <p:rCtr x="23320" y="0"/>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9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wipe(up)">
                                      <p:cBhvr>
                                        <p:cTn id="16" dur="500"/>
                                        <p:tgtEl>
                                          <p:spTgt spid="93"/>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88"/>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91"/>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89" grpId="0"/>
      <p:bldP spid="91" grpId="0" animBg="1"/>
      <p:bldP spid="92" grpId="0"/>
      <p:bldP spid="9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38</a:t>
            </a:fld>
            <a:endParaRPr kumimoji="1" lang="ja-JP" altLang="en-US"/>
          </a:p>
        </p:txBody>
      </p:sp>
      <p:grpSp>
        <p:nvGrpSpPr>
          <p:cNvPr id="3" name="グループ化 2">
            <a:extLst>
              <a:ext uri="{FF2B5EF4-FFF2-40B4-BE49-F238E27FC236}">
                <a16:creationId xmlns:a16="http://schemas.microsoft.com/office/drawing/2014/main" id="{81104262-7101-95D9-FF78-09F71E624F13}"/>
              </a:ext>
            </a:extLst>
          </p:cNvPr>
          <p:cNvGrpSpPr/>
          <p:nvPr/>
        </p:nvGrpSpPr>
        <p:grpSpPr>
          <a:xfrm>
            <a:off x="443179" y="934207"/>
            <a:ext cx="3698899" cy="5454186"/>
            <a:chOff x="443179" y="934207"/>
            <a:chExt cx="3698899" cy="5454186"/>
          </a:xfrm>
        </p:grpSpPr>
        <p:grpSp>
          <p:nvGrpSpPr>
            <p:cNvPr id="6" name="グループ化 5">
              <a:extLst>
                <a:ext uri="{FF2B5EF4-FFF2-40B4-BE49-F238E27FC236}">
                  <a16:creationId xmlns:a16="http://schemas.microsoft.com/office/drawing/2014/main" id="{951CB58B-274E-A97D-AB7E-DF76E30E2C8E}"/>
                </a:ext>
              </a:extLst>
            </p:cNvPr>
            <p:cNvGrpSpPr/>
            <p:nvPr/>
          </p:nvGrpSpPr>
          <p:grpSpPr>
            <a:xfrm>
              <a:off x="443179" y="2169951"/>
              <a:ext cx="3698899" cy="3140844"/>
              <a:chOff x="850565" y="984250"/>
              <a:chExt cx="3640156" cy="3090963"/>
            </a:xfrm>
          </p:grpSpPr>
          <p:sp>
            <p:nvSpPr>
              <p:cNvPr id="5" name="円/楕円 4">
                <a:extLst>
                  <a:ext uri="{FF2B5EF4-FFF2-40B4-BE49-F238E27FC236}">
                    <a16:creationId xmlns:a16="http://schemas.microsoft.com/office/drawing/2014/main" id="{7EC61830-0FEE-9B1A-BF80-66659AB26717}"/>
                  </a:ext>
                </a:extLst>
              </p:cNvPr>
              <p:cNvSpPr/>
              <p:nvPr/>
            </p:nvSpPr>
            <p:spPr>
              <a:xfrm rot="-2700000">
                <a:off x="1198881" y="2040962"/>
                <a:ext cx="3291840" cy="731520"/>
              </a:xfrm>
              <a:prstGeom prst="ellipse">
                <a:avLst/>
              </a:prstGeom>
              <a:solidFill>
                <a:srgbClr val="FFFFFF"/>
              </a:solidFill>
              <a:ln>
                <a:noFill/>
              </a:ln>
              <a:effectLst>
                <a:outerShdw blurRad="190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4" name="グラフ 3">
                <a:extLst>
                  <a:ext uri="{FF2B5EF4-FFF2-40B4-BE49-F238E27FC236}">
                    <a16:creationId xmlns:a16="http://schemas.microsoft.com/office/drawing/2014/main" id="{2C9CD09E-7F25-E5DD-8C8D-6F3E5349C527}"/>
                  </a:ext>
                </a:extLst>
              </p:cNvPr>
              <p:cNvGraphicFramePr>
                <a:graphicFrameLocks/>
              </p:cNvGraphicFramePr>
              <p:nvPr>
                <p:extLst>
                  <p:ext uri="{D42A27DB-BD31-4B8C-83A1-F6EECF244321}">
                    <p14:modId xmlns:p14="http://schemas.microsoft.com/office/powerpoint/2010/main" val="2001257870"/>
                  </p:ext>
                </p:extLst>
              </p:nvPr>
            </p:nvGraphicFramePr>
            <p:xfrm>
              <a:off x="850565" y="984250"/>
              <a:ext cx="3203275" cy="3090963"/>
            </p:xfrm>
            <a:graphic>
              <a:graphicData uri="http://schemas.openxmlformats.org/drawingml/2006/chart">
                <c:chart xmlns:c="http://schemas.openxmlformats.org/drawingml/2006/chart" xmlns:r="http://schemas.openxmlformats.org/officeDocument/2006/relationships" r:id="rId2"/>
              </a:graphicData>
            </a:graphic>
          </p:graphicFrame>
        </p:grpSp>
        <p:sp>
          <p:nvSpPr>
            <p:cNvPr id="15" name="コンテンツ プレースホルダー 2">
              <a:extLst>
                <a:ext uri="{FF2B5EF4-FFF2-40B4-BE49-F238E27FC236}">
                  <a16:creationId xmlns:a16="http://schemas.microsoft.com/office/drawing/2014/main" id="{1C58157B-162F-7424-34DA-6BFCAF0B1956}"/>
                </a:ext>
              </a:extLst>
            </p:cNvPr>
            <p:cNvSpPr txBox="1">
              <a:spLocks/>
            </p:cNvSpPr>
            <p:nvPr/>
          </p:nvSpPr>
          <p:spPr>
            <a:xfrm>
              <a:off x="712321" y="5338993"/>
              <a:ext cx="3210182" cy="1049400"/>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400">
                  <a:latin typeface="Segoe UI" panose="020B0502040204020203" pitchFamily="34" charset="0"/>
                  <a:cs typeface="Segoe UI" panose="020B0502040204020203" pitchFamily="34" charset="0"/>
                </a:rPr>
                <a:t>難易度が高いほど</a:t>
              </a:r>
              <a:br>
                <a:rPr lang="en-US" altLang="ja-JP" sz="1400" dirty="0">
                  <a:latin typeface="Segoe UI" panose="020B0502040204020203" pitchFamily="34" charset="0"/>
                  <a:cs typeface="Segoe UI" panose="020B0502040204020203" pitchFamily="34" charset="0"/>
                </a:rPr>
              </a:br>
              <a:r>
                <a:rPr lang="en-US" altLang="ja-JP" sz="1400" b="0" dirty="0">
                  <a:latin typeface="Segoe UI" panose="020B0502040204020203" pitchFamily="34" charset="0"/>
                  <a:cs typeface="Segoe UI" panose="020B0502040204020203" pitchFamily="34" charset="0"/>
                </a:rPr>
                <a:t>slipping</a:t>
              </a:r>
              <a:r>
                <a:rPr lang="ja-JP" altLang="en-US" sz="1400">
                  <a:latin typeface="Segoe UI" panose="020B0502040204020203" pitchFamily="34" charset="0"/>
                  <a:cs typeface="Segoe UI" panose="020B0502040204020203" pitchFamily="34" charset="0"/>
                </a:rPr>
                <a:t>パラメタが高い</a:t>
              </a:r>
              <a:endParaRPr lang="en-US" altLang="ja-JP" sz="1400" dirty="0">
                <a:latin typeface="Segoe UI" panose="020B0502040204020203" pitchFamily="34" charset="0"/>
                <a:cs typeface="Segoe UI" panose="020B0502040204020203" pitchFamily="34" charset="0"/>
              </a:endParaRPr>
            </a:p>
          </p:txBody>
        </p:sp>
        <p:sp>
          <p:nvSpPr>
            <p:cNvPr id="18" name="コンテンツ プレースホルダー 2">
              <a:extLst>
                <a:ext uri="{FF2B5EF4-FFF2-40B4-BE49-F238E27FC236}">
                  <a16:creationId xmlns:a16="http://schemas.microsoft.com/office/drawing/2014/main" id="{BAB1D021-F8D1-AB50-AF63-82F45C1E717D}"/>
                </a:ext>
              </a:extLst>
            </p:cNvPr>
            <p:cNvSpPr txBox="1">
              <a:spLocks/>
            </p:cNvSpPr>
            <p:nvPr/>
          </p:nvSpPr>
          <p:spPr>
            <a:xfrm>
              <a:off x="712321" y="934207"/>
              <a:ext cx="3210182" cy="842709"/>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solidFill>
                    <a:schemeClr val="accent2"/>
                  </a:solidFill>
                  <a:latin typeface="Segoe UI" panose="020B0502040204020203" pitchFamily="34" charset="0"/>
                  <a:ea typeface="Yu Gothic" panose="020B0400000000000000" pitchFamily="34" charset="-128"/>
                  <a:cs typeface="Segoe UI" panose="020B0502040204020203" pitchFamily="34" charset="0"/>
                </a:rPr>
                <a:t>難易度と</a:t>
              </a:r>
              <a:r>
                <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slipping</a:t>
              </a:r>
              <a:r>
                <a:rPr lang="ja-JP" altLang="en-US" sz="1700">
                  <a:solidFill>
                    <a:schemeClr val="accent2"/>
                  </a:solidFill>
                  <a:latin typeface="Segoe UI" panose="020B0502040204020203" pitchFamily="34" charset="0"/>
                  <a:ea typeface="Yu Gothic" panose="020B0400000000000000" pitchFamily="34" charset="-128"/>
                  <a:cs typeface="Segoe UI" panose="020B0502040204020203" pitchFamily="34" charset="0"/>
                </a:rPr>
                <a:t>パラメタの</a:t>
              </a:r>
              <a:br>
                <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rPr>
              </a:br>
              <a:r>
                <a:rPr lang="ja-JP" altLang="en-US" sz="1700">
                  <a:solidFill>
                    <a:schemeClr val="accent2"/>
                  </a:solidFill>
                  <a:latin typeface="Segoe UI" panose="020B0502040204020203" pitchFamily="34" charset="0"/>
                  <a:ea typeface="Yu Gothic" panose="020B0400000000000000" pitchFamily="34" charset="-128"/>
                  <a:cs typeface="Segoe UI" panose="020B0502040204020203" pitchFamily="34" charset="0"/>
                </a:rPr>
                <a:t>相関関係</a:t>
              </a:r>
              <a:endPar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p:txBody>
        </p:sp>
      </p:grpSp>
      <p:grpSp>
        <p:nvGrpSpPr>
          <p:cNvPr id="7" name="グループ化 6">
            <a:extLst>
              <a:ext uri="{FF2B5EF4-FFF2-40B4-BE49-F238E27FC236}">
                <a16:creationId xmlns:a16="http://schemas.microsoft.com/office/drawing/2014/main" id="{2CD703BA-BE96-6A89-106B-BD5956F40D64}"/>
              </a:ext>
            </a:extLst>
          </p:cNvPr>
          <p:cNvGrpSpPr/>
          <p:nvPr/>
        </p:nvGrpSpPr>
        <p:grpSpPr>
          <a:xfrm>
            <a:off x="4490909" y="934207"/>
            <a:ext cx="3210182" cy="5454186"/>
            <a:chOff x="4490909" y="934207"/>
            <a:chExt cx="3210182" cy="5454186"/>
          </a:xfrm>
        </p:grpSpPr>
        <p:sp>
          <p:nvSpPr>
            <p:cNvPr id="14" name="コンテンツ プレースホルダー 2">
              <a:extLst>
                <a:ext uri="{FF2B5EF4-FFF2-40B4-BE49-F238E27FC236}">
                  <a16:creationId xmlns:a16="http://schemas.microsoft.com/office/drawing/2014/main" id="{D5DE0D59-28DD-5D0C-D6CA-38711EC7A572}"/>
                </a:ext>
              </a:extLst>
            </p:cNvPr>
            <p:cNvSpPr txBox="1">
              <a:spLocks/>
            </p:cNvSpPr>
            <p:nvPr/>
          </p:nvSpPr>
          <p:spPr>
            <a:xfrm>
              <a:off x="4490909" y="5338993"/>
              <a:ext cx="3210182" cy="1049400"/>
            </a:xfrm>
            <a:prstGeom prst="rect">
              <a:avLst/>
            </a:prstGeom>
            <a:noFill/>
            <a:ln w="19050">
              <a:noFill/>
            </a:ln>
          </p:spPr>
          <p:txBody>
            <a:bodyPr anchor="t" anchorCtr="0">
              <a:normAutofit fontScale="850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latin typeface="Segoe UI" panose="020B0502040204020203" pitchFamily="34" charset="0"/>
                  <a:cs typeface="Segoe UI" panose="020B0502040204020203" pitchFamily="34" charset="0"/>
                </a:rPr>
                <a:t>高難易度の項目が測定していた要素が</a:t>
              </a:r>
              <a:br>
                <a:rPr lang="en-US" altLang="ja-JP" sz="1700" dirty="0">
                  <a:latin typeface="Segoe UI" panose="020B0502040204020203" pitchFamily="34" charset="0"/>
                  <a:cs typeface="Segoe UI" panose="020B0502040204020203" pitchFamily="34" charset="0"/>
                </a:rPr>
              </a:br>
              <a:r>
                <a:rPr lang="ja-JP" altLang="en-US" sz="1700">
                  <a:latin typeface="Segoe UI" panose="020B0502040204020203" pitchFamily="34" charset="0"/>
                  <a:cs typeface="Segoe UI" panose="020B0502040204020203" pitchFamily="34" charset="0"/>
                </a:rPr>
                <a:t>アトリビュート内容に含まれない</a:t>
              </a:r>
              <a:endParaRPr lang="en-US" altLang="ja-JP" sz="1700"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A9AFCC34-C657-BB8C-539C-FAFB7A1D1FA4}"/>
                </a:ext>
              </a:extLst>
            </p:cNvPr>
            <p:cNvSpPr txBox="1">
              <a:spLocks/>
            </p:cNvSpPr>
            <p:nvPr/>
          </p:nvSpPr>
          <p:spPr>
            <a:xfrm>
              <a:off x="4490909" y="934207"/>
              <a:ext cx="3210182" cy="842709"/>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solidFill>
                    <a:schemeClr val="accent2"/>
                  </a:solidFill>
                  <a:latin typeface="Yu Gothic" panose="020B0400000000000000" pitchFamily="34" charset="-128"/>
                  <a:ea typeface="Yu Gothic" panose="020B0400000000000000" pitchFamily="34" charset="-128"/>
                  <a:cs typeface="Segoe UI" panose="020B0502040204020203" pitchFamily="34" charset="0"/>
                </a:rPr>
                <a:t>不十分な</a:t>
              </a:r>
              <a:br>
                <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rPr>
              </a:br>
              <a:r>
                <a:rPr lang="ja-JP" altLang="en-US" sz="1700">
                  <a:solidFill>
                    <a:schemeClr val="accent2"/>
                  </a:solidFill>
                  <a:latin typeface="Yu Gothic" panose="020B0400000000000000" pitchFamily="34" charset="-128"/>
                  <a:ea typeface="Yu Gothic" panose="020B0400000000000000" pitchFamily="34" charset="-128"/>
                  <a:cs typeface="Segoe UI" panose="020B0502040204020203" pitchFamily="34" charset="0"/>
                </a:rPr>
                <a:t>アトリビュート構成</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grpSp>
          <p:nvGrpSpPr>
            <p:cNvPr id="151" name="グループ化 150">
              <a:extLst>
                <a:ext uri="{FF2B5EF4-FFF2-40B4-BE49-F238E27FC236}">
                  <a16:creationId xmlns:a16="http://schemas.microsoft.com/office/drawing/2014/main" id="{6A561994-CFCC-3205-7476-AFDE3ABE033D}"/>
                </a:ext>
              </a:extLst>
            </p:cNvPr>
            <p:cNvGrpSpPr/>
            <p:nvPr/>
          </p:nvGrpSpPr>
          <p:grpSpPr>
            <a:xfrm>
              <a:off x="4657727" y="2369067"/>
              <a:ext cx="2889294" cy="2568970"/>
              <a:chOff x="4565981" y="2085306"/>
              <a:chExt cx="3060037" cy="2720783"/>
            </a:xfrm>
          </p:grpSpPr>
          <p:sp>
            <p:nvSpPr>
              <p:cNvPr id="74" name="円/楕円 73">
                <a:extLst>
                  <a:ext uri="{FF2B5EF4-FFF2-40B4-BE49-F238E27FC236}">
                    <a16:creationId xmlns:a16="http://schemas.microsoft.com/office/drawing/2014/main" id="{85E51AD9-C192-8785-977B-6D97C24FFD23}"/>
                  </a:ext>
                </a:extLst>
              </p:cNvPr>
              <p:cNvSpPr/>
              <p:nvPr/>
            </p:nvSpPr>
            <p:spPr>
              <a:xfrm>
                <a:off x="4565981" y="2085306"/>
                <a:ext cx="3060037" cy="1677717"/>
              </a:xfrm>
              <a:prstGeom prst="ellipse">
                <a:avLst/>
              </a:prstGeom>
              <a:solidFill>
                <a:srgbClr val="FFFFFF"/>
              </a:solidFill>
              <a:ln>
                <a:solidFill>
                  <a:schemeClr val="bg1"/>
                </a:solidFill>
              </a:ln>
              <a:effectLst>
                <a:outerShdw blurRad="571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7" name="グループ化 116">
                <a:extLst>
                  <a:ext uri="{FF2B5EF4-FFF2-40B4-BE49-F238E27FC236}">
                    <a16:creationId xmlns:a16="http://schemas.microsoft.com/office/drawing/2014/main" id="{32CBA95C-CA3E-90F4-DCF7-E33DAD7E66CC}"/>
                  </a:ext>
                </a:extLst>
              </p:cNvPr>
              <p:cNvGrpSpPr/>
              <p:nvPr/>
            </p:nvGrpSpPr>
            <p:grpSpPr>
              <a:xfrm>
                <a:off x="5214880" y="2442502"/>
                <a:ext cx="1762237" cy="962921"/>
                <a:chOff x="5214880" y="2442502"/>
                <a:chExt cx="1762237" cy="962921"/>
              </a:xfrm>
            </p:grpSpPr>
            <p:sp>
              <p:nvSpPr>
                <p:cNvPr id="79" name="円/楕円 78">
                  <a:extLst>
                    <a:ext uri="{FF2B5EF4-FFF2-40B4-BE49-F238E27FC236}">
                      <a16:creationId xmlns:a16="http://schemas.microsoft.com/office/drawing/2014/main" id="{DB42CDBF-9104-F90A-43B9-6881D63B7AD3}"/>
                    </a:ext>
                  </a:extLst>
                </p:cNvPr>
                <p:cNvSpPr/>
                <p:nvPr/>
              </p:nvSpPr>
              <p:spPr>
                <a:xfrm>
                  <a:off x="5911886" y="2442502"/>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6" name="直線コネクタ 85">
                  <a:extLst>
                    <a:ext uri="{FF2B5EF4-FFF2-40B4-BE49-F238E27FC236}">
                      <a16:creationId xmlns:a16="http://schemas.microsoft.com/office/drawing/2014/main" id="{67791EA0-2470-4F81-9B3C-FBB463015A41}"/>
                    </a:ext>
                  </a:extLst>
                </p:cNvPr>
                <p:cNvCxnSpPr>
                  <a:stCxn id="78" idx="7"/>
                  <a:endCxn id="79" idx="2"/>
                </p:cNvCxnSpPr>
                <p:nvPr/>
              </p:nvCxnSpPr>
              <p:spPr>
                <a:xfrm flipV="1">
                  <a:off x="5454550" y="2506318"/>
                  <a:ext cx="457336" cy="1568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11CE548-FA42-F7C9-61F1-798B2296B674}"/>
                    </a:ext>
                  </a:extLst>
                </p:cNvPr>
                <p:cNvCxnSpPr>
                  <a:endCxn id="85" idx="0"/>
                </p:cNvCxnSpPr>
                <p:nvPr/>
              </p:nvCxnSpPr>
              <p:spPr>
                <a:xfrm>
                  <a:off x="5988700" y="2562593"/>
                  <a:ext cx="51825" cy="73918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4BFB93CF-DAAE-C2A8-1EF8-B69AFA134F30}"/>
                    </a:ext>
                  </a:extLst>
                </p:cNvPr>
                <p:cNvCxnSpPr>
                  <a:stCxn id="77" idx="0"/>
                  <a:endCxn id="78" idx="3"/>
                </p:cNvCxnSpPr>
                <p:nvPr/>
              </p:nvCxnSpPr>
              <p:spPr>
                <a:xfrm flipV="1">
                  <a:off x="5278696" y="2722134"/>
                  <a:ext cx="116888" cy="47177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CD3C1EDC-F424-79D8-AB11-2D6C43D0C932}"/>
                    </a:ext>
                  </a:extLst>
                </p:cNvPr>
                <p:cNvCxnSpPr>
                  <a:cxnSpLocks/>
                  <a:endCxn id="82" idx="3"/>
                </p:cNvCxnSpPr>
                <p:nvPr/>
              </p:nvCxnSpPr>
              <p:spPr>
                <a:xfrm flipV="1">
                  <a:off x="5342511" y="2904543"/>
                  <a:ext cx="800603" cy="325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E94DE477-A369-38AB-5877-4C71B784C2C2}"/>
                    </a:ext>
                  </a:extLst>
                </p:cNvPr>
                <p:cNvCxnSpPr>
                  <a:cxnSpLocks/>
                  <a:stCxn id="78" idx="1"/>
                  <a:endCxn id="83" idx="1"/>
                </p:cNvCxnSpPr>
                <p:nvPr/>
              </p:nvCxnSpPr>
              <p:spPr>
                <a:xfrm>
                  <a:off x="5395584" y="2663168"/>
                  <a:ext cx="300766" cy="506355"/>
                </a:xfrm>
                <a:prstGeom prst="line">
                  <a:avLst/>
                </a:prstGeom>
                <a:ln w="1270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19EC3FE4-6B78-96CD-217B-887EAB84A0BC}"/>
                    </a:ext>
                  </a:extLst>
                </p:cNvPr>
                <p:cNvCxnSpPr>
                  <a:cxnSpLocks/>
                  <a:stCxn id="80" idx="1"/>
                  <a:endCxn id="81" idx="5"/>
                </p:cNvCxnSpPr>
                <p:nvPr/>
              </p:nvCxnSpPr>
              <p:spPr>
                <a:xfrm>
                  <a:off x="6503827" y="2581285"/>
                  <a:ext cx="454598" cy="548805"/>
                </a:xfrm>
                <a:prstGeom prst="line">
                  <a:avLst/>
                </a:prstGeom>
                <a:ln w="635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CCDFD4F-89C6-0C9E-CE34-F25289524934}"/>
                    </a:ext>
                  </a:extLst>
                </p:cNvPr>
                <p:cNvCxnSpPr>
                  <a:cxnSpLocks/>
                </p:cNvCxnSpPr>
                <p:nvPr/>
              </p:nvCxnSpPr>
              <p:spPr>
                <a:xfrm>
                  <a:off x="5395243" y="2692652"/>
                  <a:ext cx="846626" cy="170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C0B65FDB-6C8B-F55B-4452-F43254FE6069}"/>
                    </a:ext>
                  </a:extLst>
                </p:cNvPr>
                <p:cNvCxnSpPr>
                  <a:stCxn id="77" idx="2"/>
                  <a:endCxn id="83" idx="6"/>
                </p:cNvCxnSpPr>
                <p:nvPr/>
              </p:nvCxnSpPr>
              <p:spPr>
                <a:xfrm flipV="1">
                  <a:off x="5214880" y="3206059"/>
                  <a:ext cx="569672" cy="51666"/>
                </a:xfrm>
                <a:prstGeom prst="line">
                  <a:avLst/>
                </a:prstGeom>
                <a:ln w="1905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68AC50BE-FFF4-B08D-9E98-996B5466D39F}"/>
                    </a:ext>
                  </a:extLst>
                </p:cNvPr>
                <p:cNvCxnSpPr>
                  <a:cxnSpLocks/>
                  <a:stCxn id="82" idx="5"/>
                  <a:endCxn id="79" idx="1"/>
                </p:cNvCxnSpPr>
                <p:nvPr/>
              </p:nvCxnSpPr>
              <p:spPr>
                <a:xfrm flipH="1" flipV="1">
                  <a:off x="5930577" y="2461194"/>
                  <a:ext cx="294348" cy="44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C1CB74B7-0C33-08A4-2110-EBF6FFF7F1BF}"/>
                    </a:ext>
                  </a:extLst>
                </p:cNvPr>
                <p:cNvCxnSpPr>
                  <a:cxnSpLocks/>
                  <a:stCxn id="80" idx="4"/>
                  <a:endCxn id="84" idx="4"/>
                </p:cNvCxnSpPr>
                <p:nvPr/>
              </p:nvCxnSpPr>
              <p:spPr>
                <a:xfrm flipH="1">
                  <a:off x="6506643" y="2690224"/>
                  <a:ext cx="42308" cy="652353"/>
                </a:xfrm>
                <a:prstGeom prst="line">
                  <a:avLst/>
                </a:prstGeom>
                <a:ln w="1270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4FC96D42-3CA0-629E-0166-133C050ED7B9}"/>
                    </a:ext>
                  </a:extLst>
                </p:cNvPr>
                <p:cNvCxnSpPr>
                  <a:stCxn id="83" idx="1"/>
                  <a:endCxn id="85" idx="5"/>
                </p:cNvCxnSpPr>
                <p:nvPr/>
              </p:nvCxnSpPr>
              <p:spPr>
                <a:xfrm>
                  <a:off x="5696350" y="3169523"/>
                  <a:ext cx="380820" cy="220721"/>
                </a:xfrm>
                <a:prstGeom prst="line">
                  <a:avLst/>
                </a:prstGeom>
                <a:ln w="1270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990D891D-F393-BB61-B24D-91CB70F0BEE6}"/>
                    </a:ext>
                  </a:extLst>
                </p:cNvPr>
                <p:cNvCxnSpPr>
                  <a:cxnSpLocks/>
                  <a:stCxn id="85" idx="2"/>
                  <a:endCxn id="84" idx="6"/>
                </p:cNvCxnSpPr>
                <p:nvPr/>
              </p:nvCxnSpPr>
              <p:spPr>
                <a:xfrm flipV="1">
                  <a:off x="5988700" y="3278762"/>
                  <a:ext cx="581759" cy="748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95E56DFE-FEEB-25FD-A6FE-4D4DE29AB76F}"/>
                    </a:ext>
                  </a:extLst>
                </p:cNvPr>
                <p:cNvCxnSpPr>
                  <a:stCxn id="84" idx="3"/>
                  <a:endCxn id="81" idx="3"/>
                </p:cNvCxnSpPr>
                <p:nvPr/>
              </p:nvCxnSpPr>
              <p:spPr>
                <a:xfrm flipV="1">
                  <a:off x="6461519" y="3130090"/>
                  <a:ext cx="406658" cy="193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27930497-A144-9847-6B3A-4751EC92990F}"/>
                    </a:ext>
                  </a:extLst>
                </p:cNvPr>
                <p:cNvCxnSpPr>
                  <a:stCxn id="82" idx="1"/>
                  <a:endCxn id="84" idx="1"/>
                </p:cNvCxnSpPr>
                <p:nvPr/>
              </p:nvCxnSpPr>
              <p:spPr>
                <a:xfrm>
                  <a:off x="6143114" y="2822733"/>
                  <a:ext cx="318405" cy="410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F5EB4B28-656B-3BFE-F8BF-636B1D7B5A3E}"/>
                    </a:ext>
                  </a:extLst>
                </p:cNvPr>
                <p:cNvCxnSpPr>
                  <a:stCxn id="82" idx="0"/>
                  <a:endCxn id="85" idx="7"/>
                </p:cNvCxnSpPr>
                <p:nvPr/>
              </p:nvCxnSpPr>
              <p:spPr>
                <a:xfrm flipH="1">
                  <a:off x="6077170" y="2805788"/>
                  <a:ext cx="106849" cy="5111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D62C193-9972-890E-7DBF-6078137158C2}"/>
                    </a:ext>
                  </a:extLst>
                </p:cNvPr>
                <p:cNvCxnSpPr>
                  <a:stCxn id="79" idx="6"/>
                  <a:endCxn id="80" idx="6"/>
                </p:cNvCxnSpPr>
                <p:nvPr/>
              </p:nvCxnSpPr>
              <p:spPr>
                <a:xfrm>
                  <a:off x="6039517" y="2506318"/>
                  <a:ext cx="573250" cy="120091"/>
                </a:xfrm>
                <a:prstGeom prst="line">
                  <a:avLst/>
                </a:prstGeom>
                <a:ln w="635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01FA76A7-E33D-E6A2-936A-6D6972A0E4E6}"/>
                    </a:ext>
                  </a:extLst>
                </p:cNvPr>
                <p:cNvCxnSpPr>
                  <a:stCxn id="82" idx="3"/>
                  <a:endCxn id="80" idx="7"/>
                </p:cNvCxnSpPr>
                <p:nvPr/>
              </p:nvCxnSpPr>
              <p:spPr>
                <a:xfrm flipV="1">
                  <a:off x="6143114" y="2581285"/>
                  <a:ext cx="450961" cy="323258"/>
                </a:xfrm>
                <a:prstGeom prst="line">
                  <a:avLst/>
                </a:prstGeom>
                <a:ln w="1270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7A9C3E3-BF6C-AC9F-7FC6-471322FFE4FD}"/>
                    </a:ext>
                  </a:extLst>
                </p:cNvPr>
                <p:cNvCxnSpPr>
                  <a:stCxn id="82" idx="2"/>
                  <a:endCxn id="81" idx="6"/>
                </p:cNvCxnSpPr>
                <p:nvPr/>
              </p:nvCxnSpPr>
              <p:spPr>
                <a:xfrm>
                  <a:off x="6126170" y="2863638"/>
                  <a:ext cx="850947" cy="221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491D488-A14F-1E68-10DD-C766402C5650}"/>
                    </a:ext>
                  </a:extLst>
                </p:cNvPr>
                <p:cNvCxnSpPr>
                  <a:cxnSpLocks/>
                  <a:stCxn id="77" idx="3"/>
                  <a:endCxn id="104" idx="7"/>
                </p:cNvCxnSpPr>
                <p:nvPr/>
              </p:nvCxnSpPr>
              <p:spPr>
                <a:xfrm flipV="1">
                  <a:off x="5233572" y="2822408"/>
                  <a:ext cx="426568" cy="480441"/>
                </a:xfrm>
                <a:prstGeom prst="line">
                  <a:avLst/>
                </a:prstGeom>
                <a:ln>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0A29426D-94F1-76CE-E940-796ECCF4437B}"/>
                    </a:ext>
                  </a:extLst>
                </p:cNvPr>
                <p:cNvCxnSpPr>
                  <a:stCxn id="78" idx="1"/>
                  <a:endCxn id="104" idx="5"/>
                </p:cNvCxnSpPr>
                <p:nvPr/>
              </p:nvCxnSpPr>
              <p:spPr>
                <a:xfrm>
                  <a:off x="5395584" y="2663168"/>
                  <a:ext cx="264556" cy="205670"/>
                </a:xfrm>
                <a:prstGeom prst="line">
                  <a:avLst/>
                </a:prstGeom>
                <a:ln>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BE7DF4FB-9B94-D196-C310-1858516A3691}"/>
                    </a:ext>
                  </a:extLst>
                </p:cNvPr>
                <p:cNvCxnSpPr>
                  <a:stCxn id="104" idx="2"/>
                  <a:endCxn id="82" idx="6"/>
                </p:cNvCxnSpPr>
                <p:nvPr/>
              </p:nvCxnSpPr>
              <p:spPr>
                <a:xfrm>
                  <a:off x="5604094" y="2845623"/>
                  <a:ext cx="637775" cy="18015"/>
                </a:xfrm>
                <a:prstGeom prst="line">
                  <a:avLst/>
                </a:prstGeom>
                <a:ln w="9525">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7F325D16-6DC8-AD7C-1F9E-7556C8EDA09A}"/>
                    </a:ext>
                  </a:extLst>
                </p:cNvPr>
                <p:cNvCxnSpPr>
                  <a:cxnSpLocks/>
                  <a:stCxn id="104" idx="3"/>
                  <a:endCxn id="79" idx="3"/>
                </p:cNvCxnSpPr>
                <p:nvPr/>
              </p:nvCxnSpPr>
              <p:spPr>
                <a:xfrm flipV="1">
                  <a:off x="5613710" y="2551442"/>
                  <a:ext cx="316868" cy="317396"/>
                </a:xfrm>
                <a:prstGeom prst="line">
                  <a:avLst/>
                </a:prstGeom>
                <a:ln>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3" name="円/楕円 82">
                  <a:extLst>
                    <a:ext uri="{FF2B5EF4-FFF2-40B4-BE49-F238E27FC236}">
                      <a16:creationId xmlns:a16="http://schemas.microsoft.com/office/drawing/2014/main" id="{E8FAF4C2-C3DB-E8EA-0474-14C374919402}"/>
                    </a:ext>
                  </a:extLst>
                </p:cNvPr>
                <p:cNvSpPr/>
                <p:nvPr/>
              </p:nvSpPr>
              <p:spPr>
                <a:xfrm>
                  <a:off x="5681217" y="3154390"/>
                  <a:ext cx="103335" cy="103335"/>
                </a:xfrm>
                <a:prstGeom prst="ellipse">
                  <a:avLst/>
                </a:prstGeom>
                <a:solidFill>
                  <a:srgbClr val="FFFFFF"/>
                </a:solidFill>
                <a:ln w="2222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a:extLst>
                    <a:ext uri="{FF2B5EF4-FFF2-40B4-BE49-F238E27FC236}">
                      <a16:creationId xmlns:a16="http://schemas.microsoft.com/office/drawing/2014/main" id="{D1AE303F-8341-C34A-39DC-120B4284157A}"/>
                    </a:ext>
                  </a:extLst>
                </p:cNvPr>
                <p:cNvSpPr/>
                <p:nvPr/>
              </p:nvSpPr>
              <p:spPr>
                <a:xfrm>
                  <a:off x="5383373" y="2650957"/>
                  <a:ext cx="83388" cy="833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a:extLst>
                    <a:ext uri="{FF2B5EF4-FFF2-40B4-BE49-F238E27FC236}">
                      <a16:creationId xmlns:a16="http://schemas.microsoft.com/office/drawing/2014/main" id="{67F51D6A-CE64-E6B1-F963-3961AE1EAAAB}"/>
                    </a:ext>
                  </a:extLst>
                </p:cNvPr>
                <p:cNvSpPr/>
                <p:nvPr/>
              </p:nvSpPr>
              <p:spPr>
                <a:xfrm>
                  <a:off x="5604094" y="2812792"/>
                  <a:ext cx="65661" cy="65661"/>
                </a:xfrm>
                <a:prstGeom prst="ellipse">
                  <a:avLst/>
                </a:prstGeom>
                <a:solidFill>
                  <a:srgbClr val="FFFFFF"/>
                </a:solidFill>
                <a:ln w="2222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a:extLst>
                    <a:ext uri="{FF2B5EF4-FFF2-40B4-BE49-F238E27FC236}">
                      <a16:creationId xmlns:a16="http://schemas.microsoft.com/office/drawing/2014/main" id="{2835A19D-2D70-8E06-01E5-1F1F34A9B52E}"/>
                    </a:ext>
                  </a:extLst>
                </p:cNvPr>
                <p:cNvSpPr/>
                <p:nvPr/>
              </p:nvSpPr>
              <p:spPr>
                <a:xfrm>
                  <a:off x="6485136" y="2562593"/>
                  <a:ext cx="127631" cy="127631"/>
                </a:xfrm>
                <a:prstGeom prst="ellipse">
                  <a:avLst/>
                </a:prstGeom>
                <a:solidFill>
                  <a:srgbClr val="FFFFFF"/>
                </a:solidFill>
                <a:ln w="2222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a:extLst>
                    <a:ext uri="{FF2B5EF4-FFF2-40B4-BE49-F238E27FC236}">
                      <a16:creationId xmlns:a16="http://schemas.microsoft.com/office/drawing/2014/main" id="{94ECD9A4-DDD6-F788-C2E3-CA8D2144E99C}"/>
                    </a:ext>
                  </a:extLst>
                </p:cNvPr>
                <p:cNvSpPr/>
                <p:nvPr/>
              </p:nvSpPr>
              <p:spPr>
                <a:xfrm>
                  <a:off x="6126170" y="2805788"/>
                  <a:ext cx="115699" cy="115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a:extLst>
                    <a:ext uri="{FF2B5EF4-FFF2-40B4-BE49-F238E27FC236}">
                      <a16:creationId xmlns:a16="http://schemas.microsoft.com/office/drawing/2014/main" id="{075D4FA6-2974-2269-B3CC-FBE656E07CDE}"/>
                    </a:ext>
                  </a:extLst>
                </p:cNvPr>
                <p:cNvSpPr/>
                <p:nvPr/>
              </p:nvSpPr>
              <p:spPr>
                <a:xfrm>
                  <a:off x="5214880" y="3193909"/>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88B3D107-4AFA-9A9D-598B-C8D5670577E0}"/>
                    </a:ext>
                  </a:extLst>
                </p:cNvPr>
                <p:cNvSpPr/>
                <p:nvPr/>
              </p:nvSpPr>
              <p:spPr>
                <a:xfrm>
                  <a:off x="5988700" y="3301775"/>
                  <a:ext cx="103648" cy="103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a:extLst>
                    <a:ext uri="{FF2B5EF4-FFF2-40B4-BE49-F238E27FC236}">
                      <a16:creationId xmlns:a16="http://schemas.microsoft.com/office/drawing/2014/main" id="{7CF4A162-C311-C381-535B-50CDA4BA2822}"/>
                    </a:ext>
                  </a:extLst>
                </p:cNvPr>
                <p:cNvSpPr/>
                <p:nvPr/>
              </p:nvSpPr>
              <p:spPr>
                <a:xfrm>
                  <a:off x="6442828" y="3214947"/>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a:extLst>
                    <a:ext uri="{FF2B5EF4-FFF2-40B4-BE49-F238E27FC236}">
                      <a16:creationId xmlns:a16="http://schemas.microsoft.com/office/drawing/2014/main" id="{4C1B82DD-3194-437A-D500-5E2D520609F0}"/>
                    </a:ext>
                  </a:extLst>
                </p:cNvPr>
                <p:cNvSpPr/>
                <p:nvPr/>
              </p:nvSpPr>
              <p:spPr>
                <a:xfrm>
                  <a:off x="6849486" y="3021151"/>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0" name="円/楕円 109">
                <a:extLst>
                  <a:ext uri="{FF2B5EF4-FFF2-40B4-BE49-F238E27FC236}">
                    <a16:creationId xmlns:a16="http://schemas.microsoft.com/office/drawing/2014/main" id="{3B9BCDFF-903E-AB90-CFBF-46E0F762FB2B}"/>
                  </a:ext>
                </a:extLst>
              </p:cNvPr>
              <p:cNvSpPr/>
              <p:nvPr/>
            </p:nvSpPr>
            <p:spPr>
              <a:xfrm>
                <a:off x="5433838" y="4366465"/>
                <a:ext cx="156905" cy="156905"/>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a:extLst>
                  <a:ext uri="{FF2B5EF4-FFF2-40B4-BE49-F238E27FC236}">
                    <a16:creationId xmlns:a16="http://schemas.microsoft.com/office/drawing/2014/main" id="{779A7A54-3971-ED4C-FDF8-7E4B9CB89792}"/>
                  </a:ext>
                </a:extLst>
              </p:cNvPr>
              <p:cNvSpPr/>
              <p:nvPr/>
            </p:nvSpPr>
            <p:spPr>
              <a:xfrm>
                <a:off x="5882612" y="4649184"/>
                <a:ext cx="156905" cy="156905"/>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円/楕円 113">
                <a:extLst>
                  <a:ext uri="{FF2B5EF4-FFF2-40B4-BE49-F238E27FC236}">
                    <a16:creationId xmlns:a16="http://schemas.microsoft.com/office/drawing/2014/main" id="{82278E8D-4FAB-8D87-2229-09E7A754E42A}"/>
                  </a:ext>
                </a:extLst>
              </p:cNvPr>
              <p:cNvSpPr/>
              <p:nvPr/>
            </p:nvSpPr>
            <p:spPr>
              <a:xfrm>
                <a:off x="6801520" y="4393783"/>
                <a:ext cx="156905" cy="156905"/>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6" name="直線コネクタ 115">
                <a:extLst>
                  <a:ext uri="{FF2B5EF4-FFF2-40B4-BE49-F238E27FC236}">
                    <a16:creationId xmlns:a16="http://schemas.microsoft.com/office/drawing/2014/main" id="{2AC42637-8310-4DE7-BB06-3488A7C4923B}"/>
                  </a:ext>
                </a:extLst>
              </p:cNvPr>
              <p:cNvCxnSpPr/>
              <p:nvPr/>
            </p:nvCxnSpPr>
            <p:spPr>
              <a:xfrm>
                <a:off x="4565981" y="4033004"/>
                <a:ext cx="3060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グループ化 7">
            <a:extLst>
              <a:ext uri="{FF2B5EF4-FFF2-40B4-BE49-F238E27FC236}">
                <a16:creationId xmlns:a16="http://schemas.microsoft.com/office/drawing/2014/main" id="{7A070AA8-6D8C-ABA0-168B-E37DC2809F44}"/>
              </a:ext>
            </a:extLst>
          </p:cNvPr>
          <p:cNvGrpSpPr/>
          <p:nvPr/>
        </p:nvGrpSpPr>
        <p:grpSpPr>
          <a:xfrm>
            <a:off x="8269497" y="934207"/>
            <a:ext cx="3210182" cy="5454186"/>
            <a:chOff x="8269497" y="934207"/>
            <a:chExt cx="3210182" cy="5454186"/>
          </a:xfrm>
        </p:grpSpPr>
        <p:sp>
          <p:nvSpPr>
            <p:cNvPr id="13" name="コンテンツ プレースホルダー 2">
              <a:extLst>
                <a:ext uri="{FF2B5EF4-FFF2-40B4-BE49-F238E27FC236}">
                  <a16:creationId xmlns:a16="http://schemas.microsoft.com/office/drawing/2014/main" id="{1811FB1E-4254-C10B-9F38-B40F9A62B891}"/>
                </a:ext>
              </a:extLst>
            </p:cNvPr>
            <p:cNvSpPr txBox="1">
              <a:spLocks/>
            </p:cNvSpPr>
            <p:nvPr/>
          </p:nvSpPr>
          <p:spPr>
            <a:xfrm>
              <a:off x="8269497" y="5338993"/>
              <a:ext cx="3210182" cy="1049400"/>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400"/>
                </a:spcBef>
                <a:buFont typeface="Arial" panose="020B0604020202020204" pitchFamily="34" charset="0"/>
                <a:buNone/>
              </a:pPr>
              <a:r>
                <a:rPr lang="ja-JP" altLang="en-US" sz="1400">
                  <a:latin typeface="Segoe UI" panose="020B0502040204020203" pitchFamily="34" charset="0"/>
                  <a:cs typeface="Segoe UI" panose="020B0502040204020203" pitchFamily="34" charset="0"/>
                </a:rPr>
                <a:t>定義されたアトリビュート内容と</a:t>
              </a:r>
              <a:br>
                <a:rPr lang="en-US" altLang="ja-JP" sz="1400" dirty="0">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測定されたアトリビュート内容の間に</a:t>
              </a:r>
              <a:br>
                <a:rPr lang="en-US" altLang="ja-JP" sz="1400" dirty="0">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乖離がある</a:t>
              </a:r>
            </a:p>
          </p:txBody>
        </p:sp>
        <p:sp>
          <p:nvSpPr>
            <p:cNvPr id="16" name="コンテンツ プレースホルダー 2">
              <a:extLst>
                <a:ext uri="{FF2B5EF4-FFF2-40B4-BE49-F238E27FC236}">
                  <a16:creationId xmlns:a16="http://schemas.microsoft.com/office/drawing/2014/main" id="{A361DE9F-7624-5626-1556-E39884875EF9}"/>
                </a:ext>
              </a:extLst>
            </p:cNvPr>
            <p:cNvSpPr txBox="1">
              <a:spLocks/>
            </p:cNvSpPr>
            <p:nvPr/>
          </p:nvSpPr>
          <p:spPr>
            <a:xfrm>
              <a:off x="8269497" y="934207"/>
              <a:ext cx="3210182" cy="842709"/>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solidFill>
                    <a:schemeClr val="accent2"/>
                  </a:solidFill>
                  <a:latin typeface="Segoe UI" panose="020B0502040204020203" pitchFamily="34" charset="0"/>
                  <a:ea typeface="Yu Gothic" panose="020B0400000000000000" pitchFamily="34" charset="-128"/>
                  <a:cs typeface="Segoe UI" panose="020B0502040204020203" pitchFamily="34" charset="0"/>
                </a:rPr>
                <a:t>アトリビュート内容の乖離</a:t>
              </a:r>
              <a:endPar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p:txBody>
        </p:sp>
        <p:grpSp>
          <p:nvGrpSpPr>
            <p:cNvPr id="192" name="グループ化 191">
              <a:extLst>
                <a:ext uri="{FF2B5EF4-FFF2-40B4-BE49-F238E27FC236}">
                  <a16:creationId xmlns:a16="http://schemas.microsoft.com/office/drawing/2014/main" id="{11BEFAEE-C384-CA5C-E352-E5E1981B9CFF}"/>
                </a:ext>
              </a:extLst>
            </p:cNvPr>
            <p:cNvGrpSpPr/>
            <p:nvPr/>
          </p:nvGrpSpPr>
          <p:grpSpPr>
            <a:xfrm>
              <a:off x="8505667" y="2232586"/>
              <a:ext cx="2737841" cy="2705451"/>
              <a:chOff x="8314141" y="1808681"/>
              <a:chExt cx="3042523" cy="3006528"/>
            </a:xfrm>
          </p:grpSpPr>
          <p:grpSp>
            <p:nvGrpSpPr>
              <p:cNvPr id="20" name="グループ化 19">
                <a:extLst>
                  <a:ext uri="{FF2B5EF4-FFF2-40B4-BE49-F238E27FC236}">
                    <a16:creationId xmlns:a16="http://schemas.microsoft.com/office/drawing/2014/main" id="{CC3ADF35-0187-D2C9-5943-B5107E5F0745}"/>
                  </a:ext>
                </a:extLst>
              </p:cNvPr>
              <p:cNvGrpSpPr/>
              <p:nvPr/>
            </p:nvGrpSpPr>
            <p:grpSpPr>
              <a:xfrm>
                <a:off x="8314141" y="1808681"/>
                <a:ext cx="1330946" cy="1330946"/>
                <a:chOff x="6151768" y="7995504"/>
                <a:chExt cx="1677717" cy="1677717"/>
              </a:xfrm>
            </p:grpSpPr>
            <p:sp>
              <p:nvSpPr>
                <p:cNvPr id="21" name="円/楕円 20">
                  <a:extLst>
                    <a:ext uri="{FF2B5EF4-FFF2-40B4-BE49-F238E27FC236}">
                      <a16:creationId xmlns:a16="http://schemas.microsoft.com/office/drawing/2014/main" id="{A8A665B9-99D0-3905-BEE4-68E452C08AEB}"/>
                    </a:ext>
                  </a:extLst>
                </p:cNvPr>
                <p:cNvSpPr/>
                <p:nvPr/>
              </p:nvSpPr>
              <p:spPr>
                <a:xfrm>
                  <a:off x="6151768" y="7995504"/>
                  <a:ext cx="1677717" cy="167771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C74E506-D272-8FF4-33BF-4394F0867253}"/>
                    </a:ext>
                  </a:extLst>
                </p:cNvPr>
                <p:cNvSpPr/>
                <p:nvPr/>
              </p:nvSpPr>
              <p:spPr>
                <a:xfrm>
                  <a:off x="6344875" y="8258339"/>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26" name="グループ化 25">
                  <a:extLst>
                    <a:ext uri="{FF2B5EF4-FFF2-40B4-BE49-F238E27FC236}">
                      <a16:creationId xmlns:a16="http://schemas.microsoft.com/office/drawing/2014/main" id="{CD552FCB-2DF7-4B6A-2FD8-7F3D9464F3BC}"/>
                    </a:ext>
                  </a:extLst>
                </p:cNvPr>
                <p:cNvGrpSpPr/>
                <p:nvPr/>
              </p:nvGrpSpPr>
              <p:grpSpPr>
                <a:xfrm>
                  <a:off x="6583444" y="8362635"/>
                  <a:ext cx="966176" cy="527938"/>
                  <a:chOff x="6583444" y="8362635"/>
                  <a:chExt cx="966176" cy="527938"/>
                </a:xfrm>
              </p:grpSpPr>
              <p:sp>
                <p:nvSpPr>
                  <p:cNvPr id="27" name="円/楕円 26">
                    <a:extLst>
                      <a:ext uri="{FF2B5EF4-FFF2-40B4-BE49-F238E27FC236}">
                        <a16:creationId xmlns:a16="http://schemas.microsoft.com/office/drawing/2014/main" id="{299EC8BA-740B-8FD5-E0F8-067ACF435E13}"/>
                      </a:ext>
                    </a:extLst>
                  </p:cNvPr>
                  <p:cNvSpPr/>
                  <p:nvPr/>
                </p:nvSpPr>
                <p:spPr>
                  <a:xfrm>
                    <a:off x="6583444" y="877460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D65CE905-22D2-92C0-18EA-0475347506EC}"/>
                      </a:ext>
                    </a:extLst>
                  </p:cNvPr>
                  <p:cNvSpPr/>
                  <p:nvPr/>
                </p:nvSpPr>
                <p:spPr>
                  <a:xfrm>
                    <a:off x="6675823" y="847692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AB80FEFF-1475-9645-FDE9-689A8F535E3D}"/>
                      </a:ext>
                    </a:extLst>
                  </p:cNvPr>
                  <p:cNvSpPr/>
                  <p:nvPr/>
                </p:nvSpPr>
                <p:spPr>
                  <a:xfrm>
                    <a:off x="6965589" y="8362635"/>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1A5CB429-24C1-5237-A482-A05FB5E0E25C}"/>
                      </a:ext>
                    </a:extLst>
                  </p:cNvPr>
                  <p:cNvSpPr/>
                  <p:nvPr/>
                </p:nvSpPr>
                <p:spPr>
                  <a:xfrm>
                    <a:off x="7279883" y="842847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73E58CF0-3D13-7119-4111-432E84FB8803}"/>
                      </a:ext>
                    </a:extLst>
                  </p:cNvPr>
                  <p:cNvSpPr/>
                  <p:nvPr/>
                </p:nvSpPr>
                <p:spPr>
                  <a:xfrm>
                    <a:off x="7479644" y="8679889"/>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7FBF14EE-07F0-775E-6A64-A50FDBF1755B}"/>
                      </a:ext>
                    </a:extLst>
                  </p:cNvPr>
                  <p:cNvSpPr/>
                  <p:nvPr/>
                </p:nvSpPr>
                <p:spPr>
                  <a:xfrm>
                    <a:off x="7083074" y="8561813"/>
                    <a:ext cx="63434" cy="634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139A604-5FB3-6D28-C682-43E6ADD8A60C}"/>
                      </a:ext>
                    </a:extLst>
                  </p:cNvPr>
                  <p:cNvSpPr/>
                  <p:nvPr/>
                </p:nvSpPr>
                <p:spPr>
                  <a:xfrm>
                    <a:off x="6839121" y="8752940"/>
                    <a:ext cx="56655" cy="566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470E8832-E824-1060-B7A4-86B0ACD380DA}"/>
                      </a:ext>
                    </a:extLst>
                  </p:cNvPr>
                  <p:cNvSpPr/>
                  <p:nvPr/>
                </p:nvSpPr>
                <p:spPr>
                  <a:xfrm>
                    <a:off x="7256687" y="8786141"/>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4576D18D-8BAE-BA0E-1FB0-9D8174E3DE1F}"/>
                      </a:ext>
                    </a:extLst>
                  </p:cNvPr>
                  <p:cNvSpPr/>
                  <p:nvPr/>
                </p:nvSpPr>
                <p:spPr>
                  <a:xfrm>
                    <a:off x="7007704" y="8833746"/>
                    <a:ext cx="56827" cy="56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a:extLst>
                      <a:ext uri="{FF2B5EF4-FFF2-40B4-BE49-F238E27FC236}">
                        <a16:creationId xmlns:a16="http://schemas.microsoft.com/office/drawing/2014/main" id="{BA1DB2DC-E8F8-5AE4-A95C-43DCCB2EF641}"/>
                      </a:ext>
                    </a:extLst>
                  </p:cNvPr>
                  <p:cNvCxnSpPr>
                    <a:stCxn id="28" idx="7"/>
                    <a:endCxn id="29" idx="2"/>
                  </p:cNvCxnSpPr>
                  <p:nvPr/>
                </p:nvCxnSpPr>
                <p:spPr>
                  <a:xfrm flipV="1">
                    <a:off x="6714847" y="8397623"/>
                    <a:ext cx="250742" cy="859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894EB61-8510-D9A1-EB10-2506FC7832B5}"/>
                      </a:ext>
                    </a:extLst>
                  </p:cNvPr>
                  <p:cNvCxnSpPr>
                    <a:endCxn id="42" idx="0"/>
                  </p:cNvCxnSpPr>
                  <p:nvPr/>
                </p:nvCxnSpPr>
                <p:spPr>
                  <a:xfrm>
                    <a:off x="7007704" y="8428477"/>
                    <a:ext cx="28414" cy="40526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919686B-5875-FFB6-215D-48D63A3A8168}"/>
                      </a:ext>
                    </a:extLst>
                  </p:cNvPr>
                  <p:cNvCxnSpPr>
                    <a:stCxn id="27" idx="0"/>
                    <a:endCxn id="28" idx="3"/>
                  </p:cNvCxnSpPr>
                  <p:nvPr/>
                </p:nvCxnSpPr>
                <p:spPr>
                  <a:xfrm flipV="1">
                    <a:off x="6618432" y="8515948"/>
                    <a:ext cx="64086" cy="258659"/>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822AE96E-A3E5-DF1F-ABBD-D368AE1640D7}"/>
                      </a:ext>
                    </a:extLst>
                  </p:cNvPr>
                  <p:cNvCxnSpPr>
                    <a:cxnSpLocks/>
                    <a:endCxn id="35" idx="3"/>
                  </p:cNvCxnSpPr>
                  <p:nvPr/>
                </p:nvCxnSpPr>
                <p:spPr>
                  <a:xfrm flipV="1">
                    <a:off x="6653420" y="8615957"/>
                    <a:ext cx="438944" cy="178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4566046-99B9-EA36-6012-1B3FF4E3247C}"/>
                      </a:ext>
                    </a:extLst>
                  </p:cNvPr>
                  <p:cNvCxnSpPr>
                    <a:cxnSpLocks/>
                    <a:stCxn id="28" idx="1"/>
                    <a:endCxn id="36" idx="1"/>
                  </p:cNvCxnSpPr>
                  <p:nvPr/>
                </p:nvCxnSpPr>
                <p:spPr>
                  <a:xfrm>
                    <a:off x="6682518" y="8483619"/>
                    <a:ext cx="164900" cy="27761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CD45A0E9-3388-345C-4C09-958DC4F5A56F}"/>
                      </a:ext>
                    </a:extLst>
                  </p:cNvPr>
                  <p:cNvCxnSpPr>
                    <a:cxnSpLocks/>
                    <a:stCxn id="33" idx="1"/>
                    <a:endCxn id="34" idx="5"/>
                  </p:cNvCxnSpPr>
                  <p:nvPr/>
                </p:nvCxnSpPr>
                <p:spPr>
                  <a:xfrm>
                    <a:off x="7290131" y="8438725"/>
                    <a:ext cx="249241" cy="30089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2D929AD-4C6C-44E4-A4D1-3328201112E1}"/>
                      </a:ext>
                    </a:extLst>
                  </p:cNvPr>
                  <p:cNvCxnSpPr>
                    <a:cxnSpLocks/>
                  </p:cNvCxnSpPr>
                  <p:nvPr/>
                </p:nvCxnSpPr>
                <p:spPr>
                  <a:xfrm>
                    <a:off x="6682331" y="8499784"/>
                    <a:ext cx="464177" cy="93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0446E05C-2064-2B67-6A80-1FE66CC7CE02}"/>
                      </a:ext>
                    </a:extLst>
                  </p:cNvPr>
                  <p:cNvCxnSpPr>
                    <a:stCxn id="27" idx="2"/>
                    <a:endCxn id="36" idx="6"/>
                  </p:cNvCxnSpPr>
                  <p:nvPr/>
                </p:nvCxnSpPr>
                <p:spPr>
                  <a:xfrm flipV="1">
                    <a:off x="6583444" y="8781268"/>
                    <a:ext cx="312332" cy="283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14FC372-5416-F227-4AD9-B8DC24BFFD2D}"/>
                      </a:ext>
                    </a:extLst>
                  </p:cNvPr>
                  <p:cNvCxnSpPr>
                    <a:cxnSpLocks/>
                    <a:stCxn id="35" idx="5"/>
                    <a:endCxn id="29" idx="1"/>
                  </p:cNvCxnSpPr>
                  <p:nvPr/>
                </p:nvCxnSpPr>
                <p:spPr>
                  <a:xfrm flipH="1" flipV="1">
                    <a:off x="6975837" y="8372883"/>
                    <a:ext cx="161381" cy="243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8B104BDD-F15D-587B-975A-316E3C8718CF}"/>
                      </a:ext>
                    </a:extLst>
                  </p:cNvPr>
                  <p:cNvCxnSpPr>
                    <a:cxnSpLocks/>
                    <a:stCxn id="33" idx="4"/>
                    <a:endCxn id="41" idx="4"/>
                  </p:cNvCxnSpPr>
                  <p:nvPr/>
                </p:nvCxnSpPr>
                <p:spPr>
                  <a:xfrm flipH="1">
                    <a:off x="7291675" y="8498453"/>
                    <a:ext cx="23196" cy="357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5635493-02C0-236A-53A8-98944082B6F4}"/>
                      </a:ext>
                    </a:extLst>
                  </p:cNvPr>
                  <p:cNvCxnSpPr>
                    <a:stCxn id="36" idx="1"/>
                    <a:endCxn id="42" idx="5"/>
                  </p:cNvCxnSpPr>
                  <p:nvPr/>
                </p:nvCxnSpPr>
                <p:spPr>
                  <a:xfrm>
                    <a:off x="6847418" y="8761237"/>
                    <a:ext cx="208791" cy="12101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D4686990-ED01-0CA1-AA34-26AEC0B92252}"/>
                      </a:ext>
                    </a:extLst>
                  </p:cNvPr>
                  <p:cNvCxnSpPr>
                    <a:cxnSpLocks/>
                    <a:stCxn id="42" idx="2"/>
                    <a:endCxn id="41" idx="6"/>
                  </p:cNvCxnSpPr>
                  <p:nvPr/>
                </p:nvCxnSpPr>
                <p:spPr>
                  <a:xfrm flipV="1">
                    <a:off x="7007704" y="8821129"/>
                    <a:ext cx="318959" cy="410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348FD476-6D15-6490-E367-D4E3F8658FA1}"/>
                      </a:ext>
                    </a:extLst>
                  </p:cNvPr>
                  <p:cNvCxnSpPr>
                    <a:stCxn id="41" idx="3"/>
                    <a:endCxn id="34" idx="3"/>
                  </p:cNvCxnSpPr>
                  <p:nvPr/>
                </p:nvCxnSpPr>
                <p:spPr>
                  <a:xfrm flipV="1">
                    <a:off x="7266935" y="8739617"/>
                    <a:ext cx="222957" cy="106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AC9FA75-63CA-DF0B-5CEC-1AADE78DB25F}"/>
                      </a:ext>
                    </a:extLst>
                  </p:cNvPr>
                  <p:cNvCxnSpPr>
                    <a:stCxn id="35" idx="1"/>
                    <a:endCxn id="41" idx="1"/>
                  </p:cNvCxnSpPr>
                  <p:nvPr/>
                </p:nvCxnSpPr>
                <p:spPr>
                  <a:xfrm>
                    <a:off x="7092364" y="8571103"/>
                    <a:ext cx="174571" cy="225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6F481B09-4655-3F0E-9EA5-0248166AD7DB}"/>
                      </a:ext>
                    </a:extLst>
                  </p:cNvPr>
                  <p:cNvCxnSpPr>
                    <a:stCxn id="35" idx="0"/>
                    <a:endCxn id="42" idx="7"/>
                  </p:cNvCxnSpPr>
                  <p:nvPr/>
                </p:nvCxnSpPr>
                <p:spPr>
                  <a:xfrm flipH="1">
                    <a:off x="7056209" y="8561813"/>
                    <a:ext cx="58582" cy="28025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3EF6DA7-490F-83D8-42F0-700473957719}"/>
                      </a:ext>
                    </a:extLst>
                  </p:cNvPr>
                  <p:cNvCxnSpPr>
                    <a:stCxn id="29" idx="6"/>
                    <a:endCxn id="33" idx="6"/>
                  </p:cNvCxnSpPr>
                  <p:nvPr/>
                </p:nvCxnSpPr>
                <p:spPr>
                  <a:xfrm>
                    <a:off x="7035565" y="8397623"/>
                    <a:ext cx="314294" cy="6584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3B101AE-F8FF-FD8C-8921-3DEB7940A6C4}"/>
                      </a:ext>
                    </a:extLst>
                  </p:cNvPr>
                  <p:cNvCxnSpPr>
                    <a:stCxn id="35" idx="3"/>
                    <a:endCxn id="33" idx="7"/>
                  </p:cNvCxnSpPr>
                  <p:nvPr/>
                </p:nvCxnSpPr>
                <p:spPr>
                  <a:xfrm flipV="1">
                    <a:off x="7092364" y="8438725"/>
                    <a:ext cx="247247" cy="1772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6063A752-31DE-274E-AAAA-78248D7A6D66}"/>
                      </a:ext>
                    </a:extLst>
                  </p:cNvPr>
                  <p:cNvCxnSpPr>
                    <a:stCxn id="35" idx="2"/>
                    <a:endCxn id="34" idx="6"/>
                  </p:cNvCxnSpPr>
                  <p:nvPr/>
                </p:nvCxnSpPr>
                <p:spPr>
                  <a:xfrm>
                    <a:off x="7083074" y="8593530"/>
                    <a:ext cx="466546" cy="121347"/>
                  </a:xfrm>
                  <a:prstGeom prst="line">
                    <a:avLst/>
                  </a:prstGeom>
                </p:spPr>
                <p:style>
                  <a:lnRef idx="1">
                    <a:schemeClr val="accent1"/>
                  </a:lnRef>
                  <a:fillRef idx="0">
                    <a:schemeClr val="accent1"/>
                  </a:fillRef>
                  <a:effectRef idx="0">
                    <a:schemeClr val="accent1"/>
                  </a:effectRef>
                  <a:fontRef idx="minor">
                    <a:schemeClr val="tx1"/>
                  </a:fontRef>
                </p:style>
              </p:cxnSp>
              <p:sp>
                <p:nvSpPr>
                  <p:cNvPr id="68" name="円/楕円 67">
                    <a:extLst>
                      <a:ext uri="{FF2B5EF4-FFF2-40B4-BE49-F238E27FC236}">
                        <a16:creationId xmlns:a16="http://schemas.microsoft.com/office/drawing/2014/main" id="{AA168574-FBD9-CF97-CE23-F14B80BF059A}"/>
                      </a:ext>
                    </a:extLst>
                  </p:cNvPr>
                  <p:cNvSpPr/>
                  <p:nvPr/>
                </p:nvSpPr>
                <p:spPr>
                  <a:xfrm>
                    <a:off x="6796837" y="8565653"/>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9" name="直線コネクタ 68">
                    <a:extLst>
                      <a:ext uri="{FF2B5EF4-FFF2-40B4-BE49-F238E27FC236}">
                        <a16:creationId xmlns:a16="http://schemas.microsoft.com/office/drawing/2014/main" id="{2C095214-F1D1-A0FF-A7DE-04AB494D4F36}"/>
                      </a:ext>
                    </a:extLst>
                  </p:cNvPr>
                  <p:cNvCxnSpPr>
                    <a:cxnSpLocks/>
                    <a:stCxn id="27" idx="3"/>
                    <a:endCxn id="68" idx="7"/>
                  </p:cNvCxnSpPr>
                  <p:nvPr/>
                </p:nvCxnSpPr>
                <p:spPr>
                  <a:xfrm flipV="1">
                    <a:off x="6593692" y="8570925"/>
                    <a:ext cx="233873" cy="263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471A5170-0B27-D78B-8D18-FECE4BC9A76C}"/>
                      </a:ext>
                    </a:extLst>
                  </p:cNvPr>
                  <p:cNvCxnSpPr>
                    <a:stCxn id="28" idx="1"/>
                    <a:endCxn id="68" idx="5"/>
                  </p:cNvCxnSpPr>
                  <p:nvPr/>
                </p:nvCxnSpPr>
                <p:spPr>
                  <a:xfrm>
                    <a:off x="6682518" y="8483619"/>
                    <a:ext cx="145047" cy="112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812FAE2D-23F6-5F2F-FCA6-1172C69CA991}"/>
                      </a:ext>
                    </a:extLst>
                  </p:cNvPr>
                  <p:cNvCxnSpPr>
                    <a:stCxn id="68" idx="2"/>
                    <a:endCxn id="35" idx="6"/>
                  </p:cNvCxnSpPr>
                  <p:nvPr/>
                </p:nvCxnSpPr>
                <p:spPr>
                  <a:xfrm>
                    <a:off x="6796837" y="8583653"/>
                    <a:ext cx="349671" cy="987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678D46A-4E31-DD12-181B-FF221C9F9588}"/>
                      </a:ext>
                    </a:extLst>
                  </p:cNvPr>
                  <p:cNvCxnSpPr>
                    <a:cxnSpLocks/>
                    <a:stCxn id="68" idx="3"/>
                    <a:endCxn id="29" idx="3"/>
                  </p:cNvCxnSpPr>
                  <p:nvPr/>
                </p:nvCxnSpPr>
                <p:spPr>
                  <a:xfrm flipV="1">
                    <a:off x="6802109" y="8422363"/>
                    <a:ext cx="173728" cy="17401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88" name="グループ化 187">
                <a:extLst>
                  <a:ext uri="{FF2B5EF4-FFF2-40B4-BE49-F238E27FC236}">
                    <a16:creationId xmlns:a16="http://schemas.microsoft.com/office/drawing/2014/main" id="{18CF4965-EED0-D071-F0DD-110D7A11343F}"/>
                  </a:ext>
                </a:extLst>
              </p:cNvPr>
              <p:cNvGrpSpPr/>
              <p:nvPr/>
            </p:nvGrpSpPr>
            <p:grpSpPr>
              <a:xfrm>
                <a:off x="9956086" y="3484263"/>
                <a:ext cx="1330946" cy="1330946"/>
                <a:chOff x="9938250" y="2536352"/>
                <a:chExt cx="1677717" cy="1677717"/>
              </a:xfrm>
            </p:grpSpPr>
            <p:sp>
              <p:nvSpPr>
                <p:cNvPr id="153" name="円/楕円 152">
                  <a:extLst>
                    <a:ext uri="{FF2B5EF4-FFF2-40B4-BE49-F238E27FC236}">
                      <a16:creationId xmlns:a16="http://schemas.microsoft.com/office/drawing/2014/main" id="{96A9B405-8BAC-A6E7-A0F2-9F450D2071DC}"/>
                    </a:ext>
                  </a:extLst>
                </p:cNvPr>
                <p:cNvSpPr/>
                <p:nvPr/>
              </p:nvSpPr>
              <p:spPr>
                <a:xfrm>
                  <a:off x="9938250" y="2536352"/>
                  <a:ext cx="1677717" cy="167771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フリーフォーム 153">
                  <a:extLst>
                    <a:ext uri="{FF2B5EF4-FFF2-40B4-BE49-F238E27FC236}">
                      <a16:creationId xmlns:a16="http://schemas.microsoft.com/office/drawing/2014/main" id="{2E6F3912-03BF-C4CB-FDA6-6B5079F927E3}"/>
                    </a:ext>
                  </a:extLst>
                </p:cNvPr>
                <p:cNvSpPr/>
                <p:nvPr/>
              </p:nvSpPr>
              <p:spPr>
                <a:xfrm>
                  <a:off x="10131357" y="2799187"/>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118" name="グループ化 117">
                  <a:extLst>
                    <a:ext uri="{FF2B5EF4-FFF2-40B4-BE49-F238E27FC236}">
                      <a16:creationId xmlns:a16="http://schemas.microsoft.com/office/drawing/2014/main" id="{1EAF303E-8F50-A4D2-166A-F4261893AE6A}"/>
                    </a:ext>
                  </a:extLst>
                </p:cNvPr>
                <p:cNvGrpSpPr/>
                <p:nvPr/>
              </p:nvGrpSpPr>
              <p:grpSpPr>
                <a:xfrm>
                  <a:off x="10373966" y="2903483"/>
                  <a:ext cx="955891" cy="522318"/>
                  <a:chOff x="5214880" y="2442502"/>
                  <a:chExt cx="1762237" cy="962921"/>
                </a:xfrm>
              </p:grpSpPr>
              <p:sp>
                <p:nvSpPr>
                  <p:cNvPr id="119" name="円/楕円 118">
                    <a:extLst>
                      <a:ext uri="{FF2B5EF4-FFF2-40B4-BE49-F238E27FC236}">
                        <a16:creationId xmlns:a16="http://schemas.microsoft.com/office/drawing/2014/main" id="{2A35AE24-F68E-ECD9-1525-ADEAF4747726}"/>
                      </a:ext>
                    </a:extLst>
                  </p:cNvPr>
                  <p:cNvSpPr/>
                  <p:nvPr/>
                </p:nvSpPr>
                <p:spPr>
                  <a:xfrm>
                    <a:off x="5911886" y="2442502"/>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0" name="直線コネクタ 119">
                    <a:extLst>
                      <a:ext uri="{FF2B5EF4-FFF2-40B4-BE49-F238E27FC236}">
                        <a16:creationId xmlns:a16="http://schemas.microsoft.com/office/drawing/2014/main" id="{126E8025-455A-D827-BCAC-8C9ECFEF3D5A}"/>
                      </a:ext>
                    </a:extLst>
                  </p:cNvPr>
                  <p:cNvCxnSpPr>
                    <a:stCxn id="143" idx="7"/>
                    <a:endCxn id="119" idx="2"/>
                  </p:cNvCxnSpPr>
                  <p:nvPr/>
                </p:nvCxnSpPr>
                <p:spPr>
                  <a:xfrm flipV="1">
                    <a:off x="5454550" y="2506318"/>
                    <a:ext cx="457336" cy="1568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6617BD7-375E-FA9E-E9AD-2A6839CCFD28}"/>
                      </a:ext>
                    </a:extLst>
                  </p:cNvPr>
                  <p:cNvCxnSpPr>
                    <a:endCxn id="148" idx="0"/>
                  </p:cNvCxnSpPr>
                  <p:nvPr/>
                </p:nvCxnSpPr>
                <p:spPr>
                  <a:xfrm>
                    <a:off x="5988700" y="2562593"/>
                    <a:ext cx="51825" cy="73918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7E8E9361-E1FF-8CC9-20BD-D890D5806231}"/>
                      </a:ext>
                    </a:extLst>
                  </p:cNvPr>
                  <p:cNvCxnSpPr>
                    <a:stCxn id="147" idx="0"/>
                    <a:endCxn id="143" idx="3"/>
                  </p:cNvCxnSpPr>
                  <p:nvPr/>
                </p:nvCxnSpPr>
                <p:spPr>
                  <a:xfrm flipV="1">
                    <a:off x="5278696" y="2722134"/>
                    <a:ext cx="116888" cy="47177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975590EE-363F-AD00-484D-23AE18FD6D2F}"/>
                      </a:ext>
                    </a:extLst>
                  </p:cNvPr>
                  <p:cNvCxnSpPr>
                    <a:cxnSpLocks/>
                    <a:endCxn id="146" idx="3"/>
                  </p:cNvCxnSpPr>
                  <p:nvPr/>
                </p:nvCxnSpPr>
                <p:spPr>
                  <a:xfrm flipV="1">
                    <a:off x="5342511" y="2904543"/>
                    <a:ext cx="800603" cy="325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9B978A2D-67BD-FBD5-8C85-A648A98E653B}"/>
                      </a:ext>
                    </a:extLst>
                  </p:cNvPr>
                  <p:cNvCxnSpPr>
                    <a:cxnSpLocks/>
                    <a:stCxn id="143" idx="1"/>
                    <a:endCxn id="142" idx="1"/>
                  </p:cNvCxnSpPr>
                  <p:nvPr/>
                </p:nvCxnSpPr>
                <p:spPr>
                  <a:xfrm>
                    <a:off x="5395584" y="2663168"/>
                    <a:ext cx="300766" cy="506355"/>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946CC9C5-97ED-2398-AA68-9A1F1EA84AAD}"/>
                      </a:ext>
                    </a:extLst>
                  </p:cNvPr>
                  <p:cNvCxnSpPr>
                    <a:cxnSpLocks/>
                    <a:stCxn id="145" idx="1"/>
                    <a:endCxn id="150" idx="5"/>
                  </p:cNvCxnSpPr>
                  <p:nvPr/>
                </p:nvCxnSpPr>
                <p:spPr>
                  <a:xfrm>
                    <a:off x="6503827" y="2581285"/>
                    <a:ext cx="454598" cy="548805"/>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62AB1D30-F6CB-903A-52D2-24CB1384AFFE}"/>
                      </a:ext>
                    </a:extLst>
                  </p:cNvPr>
                  <p:cNvCxnSpPr>
                    <a:cxnSpLocks/>
                  </p:cNvCxnSpPr>
                  <p:nvPr/>
                </p:nvCxnSpPr>
                <p:spPr>
                  <a:xfrm>
                    <a:off x="5395243" y="2692652"/>
                    <a:ext cx="846626" cy="170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91F6CC08-FF14-41B1-853A-79EB94A01627}"/>
                      </a:ext>
                    </a:extLst>
                  </p:cNvPr>
                  <p:cNvCxnSpPr>
                    <a:stCxn id="147" idx="2"/>
                    <a:endCxn id="142" idx="6"/>
                  </p:cNvCxnSpPr>
                  <p:nvPr/>
                </p:nvCxnSpPr>
                <p:spPr>
                  <a:xfrm flipV="1">
                    <a:off x="5214880" y="3206059"/>
                    <a:ext cx="569672" cy="51666"/>
                  </a:xfrm>
                  <a:prstGeom prst="line">
                    <a:avLst/>
                  </a:prstGeom>
                  <a:solidFill>
                    <a:schemeClr val="tx1">
                      <a:lumMod val="20000"/>
                      <a:lumOff val="80000"/>
                    </a:schemeClr>
                  </a:solidFill>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7809925-4B49-8746-779B-6402FE371F4B}"/>
                      </a:ext>
                    </a:extLst>
                  </p:cNvPr>
                  <p:cNvCxnSpPr>
                    <a:cxnSpLocks/>
                    <a:stCxn id="146" idx="5"/>
                    <a:endCxn id="119" idx="1"/>
                  </p:cNvCxnSpPr>
                  <p:nvPr/>
                </p:nvCxnSpPr>
                <p:spPr>
                  <a:xfrm flipH="1" flipV="1">
                    <a:off x="5930577" y="2461194"/>
                    <a:ext cx="294348" cy="44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AA11AED9-1FBE-9F05-AFC2-2BD5A9117632}"/>
                      </a:ext>
                    </a:extLst>
                  </p:cNvPr>
                  <p:cNvCxnSpPr>
                    <a:cxnSpLocks/>
                    <a:stCxn id="145" idx="4"/>
                    <a:endCxn id="149" idx="4"/>
                  </p:cNvCxnSpPr>
                  <p:nvPr/>
                </p:nvCxnSpPr>
                <p:spPr>
                  <a:xfrm flipH="1">
                    <a:off x="6506643" y="2690224"/>
                    <a:ext cx="42308" cy="652353"/>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05B2BFA3-74B5-B262-B1AC-6B60E70BD3AD}"/>
                      </a:ext>
                    </a:extLst>
                  </p:cNvPr>
                  <p:cNvCxnSpPr>
                    <a:stCxn id="142" idx="1"/>
                    <a:endCxn id="148" idx="5"/>
                  </p:cNvCxnSpPr>
                  <p:nvPr/>
                </p:nvCxnSpPr>
                <p:spPr>
                  <a:xfrm>
                    <a:off x="5696350" y="3169523"/>
                    <a:ext cx="380820" cy="220721"/>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4B0039A9-18F5-F167-7015-B4A7CC7998DE}"/>
                      </a:ext>
                    </a:extLst>
                  </p:cNvPr>
                  <p:cNvCxnSpPr>
                    <a:cxnSpLocks/>
                    <a:stCxn id="148" idx="2"/>
                    <a:endCxn id="149" idx="6"/>
                  </p:cNvCxnSpPr>
                  <p:nvPr/>
                </p:nvCxnSpPr>
                <p:spPr>
                  <a:xfrm flipV="1">
                    <a:off x="5988700" y="3278762"/>
                    <a:ext cx="581759" cy="748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2B9F1C91-E4F0-1E53-5555-FDDC0A94D5A9}"/>
                      </a:ext>
                    </a:extLst>
                  </p:cNvPr>
                  <p:cNvCxnSpPr>
                    <a:stCxn id="149" idx="3"/>
                    <a:endCxn id="150" idx="3"/>
                  </p:cNvCxnSpPr>
                  <p:nvPr/>
                </p:nvCxnSpPr>
                <p:spPr>
                  <a:xfrm flipV="1">
                    <a:off x="6461519" y="3130090"/>
                    <a:ext cx="406658" cy="193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82CB5AAE-438C-2E5C-8AB8-2297474B4208}"/>
                      </a:ext>
                    </a:extLst>
                  </p:cNvPr>
                  <p:cNvCxnSpPr>
                    <a:stCxn id="146" idx="1"/>
                    <a:endCxn id="149" idx="1"/>
                  </p:cNvCxnSpPr>
                  <p:nvPr/>
                </p:nvCxnSpPr>
                <p:spPr>
                  <a:xfrm>
                    <a:off x="6143114" y="2822733"/>
                    <a:ext cx="318405" cy="410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F6595784-34B7-6AED-341D-A9AD94A2E715}"/>
                      </a:ext>
                    </a:extLst>
                  </p:cNvPr>
                  <p:cNvCxnSpPr>
                    <a:stCxn id="146" idx="0"/>
                    <a:endCxn id="148" idx="7"/>
                  </p:cNvCxnSpPr>
                  <p:nvPr/>
                </p:nvCxnSpPr>
                <p:spPr>
                  <a:xfrm flipH="1">
                    <a:off x="6077170" y="2805788"/>
                    <a:ext cx="106849" cy="5111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2128687C-5BC7-026A-0C1E-8C99A7D0C3E9}"/>
                      </a:ext>
                    </a:extLst>
                  </p:cNvPr>
                  <p:cNvCxnSpPr>
                    <a:stCxn id="119" idx="6"/>
                    <a:endCxn id="145" idx="6"/>
                  </p:cNvCxnSpPr>
                  <p:nvPr/>
                </p:nvCxnSpPr>
                <p:spPr>
                  <a:xfrm>
                    <a:off x="6039517" y="2506318"/>
                    <a:ext cx="573250" cy="120091"/>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A1BD0F78-399A-4D89-DECF-33F4DB17E0A2}"/>
                      </a:ext>
                    </a:extLst>
                  </p:cNvPr>
                  <p:cNvCxnSpPr>
                    <a:stCxn id="146" idx="3"/>
                    <a:endCxn id="145" idx="7"/>
                  </p:cNvCxnSpPr>
                  <p:nvPr/>
                </p:nvCxnSpPr>
                <p:spPr>
                  <a:xfrm flipV="1">
                    <a:off x="6143114" y="2581285"/>
                    <a:ext cx="450961" cy="323258"/>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8777EEE-E140-1479-2303-0CD3B74C3FDC}"/>
                      </a:ext>
                    </a:extLst>
                  </p:cNvPr>
                  <p:cNvCxnSpPr>
                    <a:stCxn id="146" idx="2"/>
                    <a:endCxn id="150" idx="6"/>
                  </p:cNvCxnSpPr>
                  <p:nvPr/>
                </p:nvCxnSpPr>
                <p:spPr>
                  <a:xfrm>
                    <a:off x="6126170" y="2863638"/>
                    <a:ext cx="850947" cy="221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1CE11CFD-FFF5-978F-715B-BA117871E943}"/>
                      </a:ext>
                    </a:extLst>
                  </p:cNvPr>
                  <p:cNvCxnSpPr>
                    <a:cxnSpLocks/>
                    <a:stCxn id="147" idx="3"/>
                    <a:endCxn id="144" idx="7"/>
                  </p:cNvCxnSpPr>
                  <p:nvPr/>
                </p:nvCxnSpPr>
                <p:spPr>
                  <a:xfrm flipV="1">
                    <a:off x="5233572" y="2822408"/>
                    <a:ext cx="426568" cy="480441"/>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8561D0C8-839E-D9AD-DAFE-2F02C5CD5A0F}"/>
                      </a:ext>
                    </a:extLst>
                  </p:cNvPr>
                  <p:cNvCxnSpPr>
                    <a:stCxn id="143" idx="1"/>
                    <a:endCxn id="144" idx="5"/>
                  </p:cNvCxnSpPr>
                  <p:nvPr/>
                </p:nvCxnSpPr>
                <p:spPr>
                  <a:xfrm>
                    <a:off x="5395584" y="2663168"/>
                    <a:ext cx="264556" cy="205670"/>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7AA83612-F9DC-45EE-7DB2-7F9B127AACFB}"/>
                      </a:ext>
                    </a:extLst>
                  </p:cNvPr>
                  <p:cNvCxnSpPr>
                    <a:stCxn id="144" idx="2"/>
                    <a:endCxn id="146" idx="6"/>
                  </p:cNvCxnSpPr>
                  <p:nvPr/>
                </p:nvCxnSpPr>
                <p:spPr>
                  <a:xfrm>
                    <a:off x="5604094" y="2845623"/>
                    <a:ext cx="637775" cy="18015"/>
                  </a:xfrm>
                  <a:prstGeom prst="line">
                    <a:avLst/>
                  </a:prstGeom>
                  <a:solidFill>
                    <a:schemeClr val="tx1">
                      <a:lumMod val="20000"/>
                      <a:lumOff val="80000"/>
                    </a:schemeClr>
                  </a:solidFill>
                  <a:ln w="9525">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3CA5003E-F8FE-6B44-69A7-2C4CD2E7102C}"/>
                      </a:ext>
                    </a:extLst>
                  </p:cNvPr>
                  <p:cNvCxnSpPr>
                    <a:cxnSpLocks/>
                    <a:stCxn id="144" idx="3"/>
                    <a:endCxn id="119" idx="3"/>
                  </p:cNvCxnSpPr>
                  <p:nvPr/>
                </p:nvCxnSpPr>
                <p:spPr>
                  <a:xfrm flipV="1">
                    <a:off x="5613710" y="2551442"/>
                    <a:ext cx="316868" cy="317396"/>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2" name="円/楕円 141">
                    <a:extLst>
                      <a:ext uri="{FF2B5EF4-FFF2-40B4-BE49-F238E27FC236}">
                        <a16:creationId xmlns:a16="http://schemas.microsoft.com/office/drawing/2014/main" id="{D2DA5F4F-7C74-13C1-D6C9-C1196D84A8F2}"/>
                      </a:ext>
                    </a:extLst>
                  </p:cNvPr>
                  <p:cNvSpPr/>
                  <p:nvPr/>
                </p:nvSpPr>
                <p:spPr>
                  <a:xfrm>
                    <a:off x="5681217" y="3154390"/>
                    <a:ext cx="103335" cy="103335"/>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円/楕円 142">
                    <a:extLst>
                      <a:ext uri="{FF2B5EF4-FFF2-40B4-BE49-F238E27FC236}">
                        <a16:creationId xmlns:a16="http://schemas.microsoft.com/office/drawing/2014/main" id="{62B44607-99D5-6F53-69D0-2E9F8EBB8EC9}"/>
                      </a:ext>
                    </a:extLst>
                  </p:cNvPr>
                  <p:cNvSpPr/>
                  <p:nvPr/>
                </p:nvSpPr>
                <p:spPr>
                  <a:xfrm>
                    <a:off x="5383373" y="2650957"/>
                    <a:ext cx="83388" cy="833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0A067D3E-318B-CEAA-A3EC-3DFEE1E3BFDB}"/>
                      </a:ext>
                    </a:extLst>
                  </p:cNvPr>
                  <p:cNvSpPr/>
                  <p:nvPr/>
                </p:nvSpPr>
                <p:spPr>
                  <a:xfrm>
                    <a:off x="5604094" y="2812792"/>
                    <a:ext cx="65661" cy="6566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E5686AEB-DC89-FC94-9723-47BDACB156EE}"/>
                      </a:ext>
                    </a:extLst>
                  </p:cNvPr>
                  <p:cNvSpPr/>
                  <p:nvPr/>
                </p:nvSpPr>
                <p:spPr>
                  <a:xfrm>
                    <a:off x="6485136" y="2562593"/>
                    <a:ext cx="127631" cy="12763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円/楕円 145">
                    <a:extLst>
                      <a:ext uri="{FF2B5EF4-FFF2-40B4-BE49-F238E27FC236}">
                        <a16:creationId xmlns:a16="http://schemas.microsoft.com/office/drawing/2014/main" id="{60F4055F-74C1-35B7-F01E-8B8E90ABC0D7}"/>
                      </a:ext>
                    </a:extLst>
                  </p:cNvPr>
                  <p:cNvSpPr/>
                  <p:nvPr/>
                </p:nvSpPr>
                <p:spPr>
                  <a:xfrm>
                    <a:off x="6126170" y="2805788"/>
                    <a:ext cx="115699" cy="115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円/楕円 146">
                    <a:extLst>
                      <a:ext uri="{FF2B5EF4-FFF2-40B4-BE49-F238E27FC236}">
                        <a16:creationId xmlns:a16="http://schemas.microsoft.com/office/drawing/2014/main" id="{428038AF-2F05-65BA-FEA7-6E76141656F8}"/>
                      </a:ext>
                    </a:extLst>
                  </p:cNvPr>
                  <p:cNvSpPr/>
                  <p:nvPr/>
                </p:nvSpPr>
                <p:spPr>
                  <a:xfrm>
                    <a:off x="5214880" y="3193909"/>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円/楕円 147">
                    <a:extLst>
                      <a:ext uri="{FF2B5EF4-FFF2-40B4-BE49-F238E27FC236}">
                        <a16:creationId xmlns:a16="http://schemas.microsoft.com/office/drawing/2014/main" id="{9E6EC7D3-9441-EDFA-135A-98405DC9CA15}"/>
                      </a:ext>
                    </a:extLst>
                  </p:cNvPr>
                  <p:cNvSpPr/>
                  <p:nvPr/>
                </p:nvSpPr>
                <p:spPr>
                  <a:xfrm>
                    <a:off x="5988700" y="3301775"/>
                    <a:ext cx="103648" cy="103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円/楕円 148">
                    <a:extLst>
                      <a:ext uri="{FF2B5EF4-FFF2-40B4-BE49-F238E27FC236}">
                        <a16:creationId xmlns:a16="http://schemas.microsoft.com/office/drawing/2014/main" id="{59EA4517-F516-8A23-64FE-88145D968CED}"/>
                      </a:ext>
                    </a:extLst>
                  </p:cNvPr>
                  <p:cNvSpPr/>
                  <p:nvPr/>
                </p:nvSpPr>
                <p:spPr>
                  <a:xfrm>
                    <a:off x="6442828" y="3214947"/>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円/楕円 149">
                    <a:extLst>
                      <a:ext uri="{FF2B5EF4-FFF2-40B4-BE49-F238E27FC236}">
                        <a16:creationId xmlns:a16="http://schemas.microsoft.com/office/drawing/2014/main" id="{7C999B46-8B2E-4F7B-CB00-77DB1BA1DFC0}"/>
                      </a:ext>
                    </a:extLst>
                  </p:cNvPr>
                  <p:cNvSpPr/>
                  <p:nvPr/>
                </p:nvSpPr>
                <p:spPr>
                  <a:xfrm>
                    <a:off x="6849486" y="3021151"/>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89" name="直線コネクタ 188">
                <a:extLst>
                  <a:ext uri="{FF2B5EF4-FFF2-40B4-BE49-F238E27FC236}">
                    <a16:creationId xmlns:a16="http://schemas.microsoft.com/office/drawing/2014/main" id="{2ED71EB2-C416-663C-FDDA-04537B77F9ED}"/>
                  </a:ext>
                </a:extLst>
              </p:cNvPr>
              <p:cNvCxnSpPr>
                <a:cxnSpLocks/>
              </p:cNvCxnSpPr>
              <p:nvPr/>
            </p:nvCxnSpPr>
            <p:spPr>
              <a:xfrm rot="-1800000">
                <a:off x="8480118" y="3252298"/>
                <a:ext cx="2876546" cy="0"/>
              </a:xfrm>
              <a:prstGeom prst="line">
                <a:avLst/>
              </a:prstGeom>
              <a:ln w="508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コンテンツ プレースホルダー 2">
                <a:extLst>
                  <a:ext uri="{FF2B5EF4-FFF2-40B4-BE49-F238E27FC236}">
                    <a16:creationId xmlns:a16="http://schemas.microsoft.com/office/drawing/2014/main" id="{4F6CA24C-D612-3502-9ABF-0FC6C441357D}"/>
                  </a:ext>
                </a:extLst>
              </p:cNvPr>
              <p:cNvSpPr txBox="1">
                <a:spLocks/>
              </p:cNvSpPr>
              <p:nvPr/>
            </p:nvSpPr>
            <p:spPr>
              <a:xfrm>
                <a:off x="9645864" y="2156631"/>
                <a:ext cx="809775" cy="534530"/>
              </a:xfrm>
              <a:prstGeom prst="rect">
                <a:avLst/>
              </a:prstGeom>
              <a:noFill/>
              <a:ln w="19050">
                <a:noFill/>
              </a:ln>
            </p:spPr>
            <p:txBody>
              <a:bodyPr bIns="108000" anchor="ctr" anchorCtr="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800">
                    <a:latin typeface="Segoe UI" panose="020B0502040204020203" pitchFamily="34" charset="0"/>
                    <a:cs typeface="Segoe UI" panose="020B0502040204020203" pitchFamily="34" charset="0"/>
                  </a:rPr>
                  <a:t>定義</a:t>
                </a:r>
                <a:endParaRPr lang="en-US" altLang="ja-JP" sz="1800" dirty="0">
                  <a:latin typeface="Segoe UI" panose="020B0502040204020203" pitchFamily="34" charset="0"/>
                  <a:cs typeface="Segoe UI" panose="020B0502040204020203" pitchFamily="34" charset="0"/>
                </a:endParaRPr>
              </a:p>
            </p:txBody>
          </p:sp>
          <p:sp>
            <p:nvSpPr>
              <p:cNvPr id="191" name="コンテンツ プレースホルダー 2">
                <a:extLst>
                  <a:ext uri="{FF2B5EF4-FFF2-40B4-BE49-F238E27FC236}">
                    <a16:creationId xmlns:a16="http://schemas.microsoft.com/office/drawing/2014/main" id="{391D0087-29B2-2D8A-6151-1A900F76AA20}"/>
                  </a:ext>
                </a:extLst>
              </p:cNvPr>
              <p:cNvSpPr txBox="1">
                <a:spLocks/>
              </p:cNvSpPr>
              <p:nvPr/>
            </p:nvSpPr>
            <p:spPr>
              <a:xfrm>
                <a:off x="9151838" y="3926391"/>
                <a:ext cx="809774" cy="534530"/>
              </a:xfrm>
              <a:prstGeom prst="rect">
                <a:avLst/>
              </a:prstGeom>
              <a:noFill/>
              <a:ln w="19050">
                <a:noFill/>
              </a:ln>
            </p:spPr>
            <p:txBody>
              <a:bodyPr bIns="108000" anchor="ctr" anchorCtr="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800">
                    <a:latin typeface="Segoe UI" panose="020B0502040204020203" pitchFamily="34" charset="0"/>
                    <a:cs typeface="Segoe UI" panose="020B0502040204020203" pitchFamily="34" charset="0"/>
                  </a:rPr>
                  <a:t>実測</a:t>
                </a:r>
                <a:endParaRPr lang="en-US" altLang="ja-JP" sz="1800" dirty="0">
                  <a:latin typeface="Segoe UI" panose="020B0502040204020203" pitchFamily="34" charset="0"/>
                  <a:cs typeface="Segoe UI" panose="020B0502040204020203" pitchFamily="34" charset="0"/>
                </a:endParaRPr>
              </a:p>
            </p:txBody>
          </p:sp>
        </p:grpSp>
      </p:grpSp>
      <p:sp>
        <p:nvSpPr>
          <p:cNvPr id="193" name="直角三角形 192">
            <a:extLst>
              <a:ext uri="{FF2B5EF4-FFF2-40B4-BE49-F238E27FC236}">
                <a16:creationId xmlns:a16="http://schemas.microsoft.com/office/drawing/2014/main" id="{BCF0E8FF-B016-0EE6-AAD9-6ED396C55854}"/>
              </a:ext>
            </a:extLst>
          </p:cNvPr>
          <p:cNvSpPr/>
          <p:nvPr/>
        </p:nvSpPr>
        <p:spPr>
          <a:xfrm rot="-8100000">
            <a:off x="4023949" y="3064656"/>
            <a:ext cx="226286" cy="226286"/>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直角三角形 193">
            <a:extLst>
              <a:ext uri="{FF2B5EF4-FFF2-40B4-BE49-F238E27FC236}">
                <a16:creationId xmlns:a16="http://schemas.microsoft.com/office/drawing/2014/main" id="{ACE99809-D459-56F1-BA9F-95DE8273860E}"/>
              </a:ext>
            </a:extLst>
          </p:cNvPr>
          <p:cNvSpPr/>
          <p:nvPr/>
        </p:nvSpPr>
        <p:spPr>
          <a:xfrm rot="-8100000">
            <a:off x="7798849" y="3062977"/>
            <a:ext cx="226286" cy="226286"/>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561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wipe(left)">
                                      <p:cBhvr>
                                        <p:cTn id="10" dur="500"/>
                                        <p:tgtEl>
                                          <p:spTgt spid="19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wipe(left)">
                                      <p:cBhvr>
                                        <p:cTn id="17" dur="500"/>
                                        <p:tgtEl>
                                          <p:spTgt spid="194"/>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6" name="正方形/長方形 5">
            <a:extLst>
              <a:ext uri="{FF2B5EF4-FFF2-40B4-BE49-F238E27FC236}">
                <a16:creationId xmlns:a16="http://schemas.microsoft.com/office/drawing/2014/main" id="{50339DBA-0E19-55E8-EB55-4D20E09614A9}"/>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7" name="正方形/長方形 6">
            <a:extLst>
              <a:ext uri="{FF2B5EF4-FFF2-40B4-BE49-F238E27FC236}">
                <a16:creationId xmlns:a16="http://schemas.microsoft.com/office/drawing/2014/main" id="{D7A84F12-162E-D363-E7CB-D69BEE0F117E}"/>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3</a:t>
            </a:fld>
            <a:endParaRPr kumimoji="1" lang="ja-JP" altLang="en-US"/>
          </a:p>
        </p:txBody>
      </p:sp>
      <p:sp>
        <p:nvSpPr>
          <p:cNvPr id="44" name="タイトル 1">
            <a:extLst>
              <a:ext uri="{FF2B5EF4-FFF2-40B4-BE49-F238E27FC236}">
                <a16:creationId xmlns:a16="http://schemas.microsoft.com/office/drawing/2014/main" id="{58A431A9-EC99-A4CF-1EF9-F22DCF185701}"/>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問題</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Problems</a:t>
            </a:r>
            <a:endParaRPr kumimoji="1" lang="ja-JP" altLang="en-US"/>
          </a:p>
        </p:txBody>
      </p:sp>
      <p:sp>
        <p:nvSpPr>
          <p:cNvPr id="10" name="フリーフォーム 9">
            <a:extLst>
              <a:ext uri="{FF2B5EF4-FFF2-40B4-BE49-F238E27FC236}">
                <a16:creationId xmlns:a16="http://schemas.microsoft.com/office/drawing/2014/main" id="{A169B3E7-33D2-FB83-DF6B-E27F87C32D19}"/>
              </a:ext>
            </a:extLst>
          </p:cNvPr>
          <p:cNvSpPr/>
          <p:nvPr/>
        </p:nvSpPr>
        <p:spPr>
          <a:xfrm>
            <a:off x="829384" y="1275145"/>
            <a:ext cx="1143611" cy="1142252"/>
          </a:xfrm>
          <a:custGeom>
            <a:avLst/>
            <a:gdLst>
              <a:gd name="connsiteX0" fmla="*/ -2140 w 1143611"/>
              <a:gd name="connsiteY0" fmla="*/ 568569 h 1142252"/>
              <a:gd name="connsiteX1" fmla="*/ 569666 w 1143611"/>
              <a:gd name="connsiteY1" fmla="*/ -2557 h 1142252"/>
              <a:gd name="connsiteX2" fmla="*/ 1141472 w 1143611"/>
              <a:gd name="connsiteY2" fmla="*/ 568569 h 1142252"/>
              <a:gd name="connsiteX3" fmla="*/ 569666 w 1143611"/>
              <a:gd name="connsiteY3" fmla="*/ 1139695 h 1142252"/>
              <a:gd name="connsiteX4" fmla="*/ -2140 w 1143611"/>
              <a:gd name="connsiteY4" fmla="*/ 568569 h 1142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611" h="1142252">
                <a:moveTo>
                  <a:pt x="-2140" y="568569"/>
                </a:moveTo>
                <a:cubicBezTo>
                  <a:pt x="-2140" y="253144"/>
                  <a:pt x="253860" y="-2557"/>
                  <a:pt x="569666" y="-2557"/>
                </a:cubicBezTo>
                <a:cubicBezTo>
                  <a:pt x="885471" y="-2557"/>
                  <a:pt x="1141472" y="253144"/>
                  <a:pt x="1141472" y="568569"/>
                </a:cubicBezTo>
                <a:cubicBezTo>
                  <a:pt x="1141472" y="883994"/>
                  <a:pt x="885471" y="1139695"/>
                  <a:pt x="569666" y="1139695"/>
                </a:cubicBezTo>
                <a:cubicBezTo>
                  <a:pt x="253860" y="1139695"/>
                  <a:pt x="-2140" y="883994"/>
                  <a:pt x="-2140" y="568569"/>
                </a:cubicBezTo>
                <a:close/>
              </a:path>
            </a:pathLst>
          </a:custGeom>
          <a:solidFill>
            <a:srgbClr val="FFFFFF"/>
          </a:solidFill>
          <a:ln w="6200" cap="flat">
            <a:solidFill>
              <a:srgbClr val="F9F9F9"/>
            </a:solidFill>
            <a:prstDash val="solid"/>
            <a:miter/>
          </a:ln>
          <a:effectLst>
            <a:outerShdw blurRad="317500" sx="102000" sy="102000" algn="ctr" rotWithShape="0">
              <a:schemeClr val="bg2"/>
            </a:outerShdw>
          </a:effectLst>
        </p:spPr>
        <p:txBody>
          <a:bodyPr rtlCol="0" anchor="ctr"/>
          <a:lstStyle/>
          <a:p>
            <a:pPr algn="ctr"/>
            <a:r>
              <a:rPr lang="en-US" altLang="ja-JP" sz="4000" b="1" dirty="0">
                <a:solidFill>
                  <a:schemeClr val="bg2"/>
                </a:solidFill>
                <a:latin typeface="Segoe UI" panose="020B0502040204020203" pitchFamily="34" charset="0"/>
                <a:cs typeface="Segoe UI" panose="020B0502040204020203" pitchFamily="34" charset="0"/>
              </a:rPr>
              <a:t>01</a:t>
            </a:r>
            <a:endParaRPr lang="ja-JP" altLang="en-US" sz="4000" b="1">
              <a:solidFill>
                <a:schemeClr val="bg2"/>
              </a:solidFill>
              <a:latin typeface="Segoe UI" panose="020B0502040204020203" pitchFamily="34" charset="0"/>
              <a:cs typeface="Segoe UI" panose="020B0502040204020203" pitchFamily="34" charset="0"/>
            </a:endParaRPr>
          </a:p>
        </p:txBody>
      </p:sp>
      <p:sp>
        <p:nvSpPr>
          <p:cNvPr id="2" name="フリーフォーム 1">
            <a:extLst>
              <a:ext uri="{FF2B5EF4-FFF2-40B4-BE49-F238E27FC236}">
                <a16:creationId xmlns:a16="http://schemas.microsoft.com/office/drawing/2014/main" id="{60CE2C18-AD24-8602-DB7E-BD235C0B4B97}"/>
              </a:ext>
            </a:extLst>
          </p:cNvPr>
          <p:cNvSpPr/>
          <p:nvPr/>
        </p:nvSpPr>
        <p:spPr>
          <a:xfrm>
            <a:off x="829384" y="2649082"/>
            <a:ext cx="1143611" cy="1142252"/>
          </a:xfrm>
          <a:custGeom>
            <a:avLst/>
            <a:gdLst>
              <a:gd name="connsiteX0" fmla="*/ -2140 w 1143611"/>
              <a:gd name="connsiteY0" fmla="*/ 568569 h 1142252"/>
              <a:gd name="connsiteX1" fmla="*/ 569666 w 1143611"/>
              <a:gd name="connsiteY1" fmla="*/ -2557 h 1142252"/>
              <a:gd name="connsiteX2" fmla="*/ 1141472 w 1143611"/>
              <a:gd name="connsiteY2" fmla="*/ 568569 h 1142252"/>
              <a:gd name="connsiteX3" fmla="*/ 569666 w 1143611"/>
              <a:gd name="connsiteY3" fmla="*/ 1139695 h 1142252"/>
              <a:gd name="connsiteX4" fmla="*/ -2140 w 1143611"/>
              <a:gd name="connsiteY4" fmla="*/ 568569 h 1142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611" h="1142252">
                <a:moveTo>
                  <a:pt x="-2140" y="568569"/>
                </a:moveTo>
                <a:cubicBezTo>
                  <a:pt x="-2140" y="253144"/>
                  <a:pt x="253860" y="-2557"/>
                  <a:pt x="569666" y="-2557"/>
                </a:cubicBezTo>
                <a:cubicBezTo>
                  <a:pt x="885471" y="-2557"/>
                  <a:pt x="1141472" y="253144"/>
                  <a:pt x="1141472" y="568569"/>
                </a:cubicBezTo>
                <a:cubicBezTo>
                  <a:pt x="1141472" y="883994"/>
                  <a:pt x="885471" y="1139695"/>
                  <a:pt x="569666" y="1139695"/>
                </a:cubicBezTo>
                <a:cubicBezTo>
                  <a:pt x="253860" y="1139695"/>
                  <a:pt x="-2140" y="883994"/>
                  <a:pt x="-2140" y="568569"/>
                </a:cubicBezTo>
                <a:close/>
              </a:path>
            </a:pathLst>
          </a:custGeom>
          <a:solidFill>
            <a:srgbClr val="FFFFFF"/>
          </a:solidFill>
          <a:ln w="6200" cap="flat">
            <a:solidFill>
              <a:srgbClr val="F9F9F9"/>
            </a:solidFill>
            <a:prstDash val="solid"/>
            <a:miter/>
          </a:ln>
          <a:effectLst>
            <a:outerShdw blurRad="317500" sx="102000" sy="102000" algn="ctr" rotWithShape="0">
              <a:schemeClr val="bg2"/>
            </a:outerShdw>
          </a:effectLst>
        </p:spPr>
        <p:txBody>
          <a:bodyPr rtlCol="0" anchor="ctr"/>
          <a:lstStyle/>
          <a:p>
            <a:pPr algn="ctr"/>
            <a:r>
              <a:rPr lang="en-US" altLang="ja-JP" sz="4000" b="1" dirty="0">
                <a:solidFill>
                  <a:schemeClr val="bg2"/>
                </a:solidFill>
                <a:latin typeface="Segoe UI" panose="020B0502040204020203" pitchFamily="34" charset="0"/>
                <a:cs typeface="Segoe UI" panose="020B0502040204020203" pitchFamily="34" charset="0"/>
              </a:rPr>
              <a:t>02</a:t>
            </a:r>
            <a:endParaRPr lang="ja-JP" altLang="en-US" sz="4000" b="1">
              <a:solidFill>
                <a:schemeClr val="bg2"/>
              </a:solidFill>
              <a:latin typeface="Segoe UI" panose="020B0502040204020203" pitchFamily="34" charset="0"/>
              <a:cs typeface="Segoe UI" panose="020B0502040204020203" pitchFamily="34" charset="0"/>
            </a:endParaRPr>
          </a:p>
        </p:txBody>
      </p:sp>
      <p:sp>
        <p:nvSpPr>
          <p:cNvPr id="3" name="フリーフォーム 2">
            <a:extLst>
              <a:ext uri="{FF2B5EF4-FFF2-40B4-BE49-F238E27FC236}">
                <a16:creationId xmlns:a16="http://schemas.microsoft.com/office/drawing/2014/main" id="{A4827F1E-8E16-3D75-0C30-449B25574015}"/>
              </a:ext>
            </a:extLst>
          </p:cNvPr>
          <p:cNvSpPr/>
          <p:nvPr/>
        </p:nvSpPr>
        <p:spPr>
          <a:xfrm>
            <a:off x="829384" y="4023019"/>
            <a:ext cx="1143611" cy="1142252"/>
          </a:xfrm>
          <a:custGeom>
            <a:avLst/>
            <a:gdLst>
              <a:gd name="connsiteX0" fmla="*/ -2140 w 1143611"/>
              <a:gd name="connsiteY0" fmla="*/ 568569 h 1142252"/>
              <a:gd name="connsiteX1" fmla="*/ 569666 w 1143611"/>
              <a:gd name="connsiteY1" fmla="*/ -2557 h 1142252"/>
              <a:gd name="connsiteX2" fmla="*/ 1141472 w 1143611"/>
              <a:gd name="connsiteY2" fmla="*/ 568569 h 1142252"/>
              <a:gd name="connsiteX3" fmla="*/ 569666 w 1143611"/>
              <a:gd name="connsiteY3" fmla="*/ 1139695 h 1142252"/>
              <a:gd name="connsiteX4" fmla="*/ -2140 w 1143611"/>
              <a:gd name="connsiteY4" fmla="*/ 568569 h 1142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611" h="1142252">
                <a:moveTo>
                  <a:pt x="-2140" y="568569"/>
                </a:moveTo>
                <a:cubicBezTo>
                  <a:pt x="-2140" y="253144"/>
                  <a:pt x="253860" y="-2557"/>
                  <a:pt x="569666" y="-2557"/>
                </a:cubicBezTo>
                <a:cubicBezTo>
                  <a:pt x="885471" y="-2557"/>
                  <a:pt x="1141472" y="253144"/>
                  <a:pt x="1141472" y="568569"/>
                </a:cubicBezTo>
                <a:cubicBezTo>
                  <a:pt x="1141472" y="883994"/>
                  <a:pt x="885471" y="1139695"/>
                  <a:pt x="569666" y="1139695"/>
                </a:cubicBezTo>
                <a:cubicBezTo>
                  <a:pt x="253860" y="1139695"/>
                  <a:pt x="-2140" y="883994"/>
                  <a:pt x="-2140" y="568569"/>
                </a:cubicBezTo>
                <a:close/>
              </a:path>
            </a:pathLst>
          </a:custGeom>
          <a:solidFill>
            <a:srgbClr val="FFFFFF"/>
          </a:solidFill>
          <a:ln w="6200" cap="flat">
            <a:solidFill>
              <a:srgbClr val="F9F9F9"/>
            </a:solidFill>
            <a:prstDash val="solid"/>
            <a:miter/>
          </a:ln>
          <a:effectLst>
            <a:outerShdw blurRad="317500" sx="102000" sy="102000" algn="ctr" rotWithShape="0">
              <a:schemeClr val="bg2"/>
            </a:outerShdw>
          </a:effectLst>
        </p:spPr>
        <p:txBody>
          <a:bodyPr rtlCol="0" anchor="ctr"/>
          <a:lstStyle/>
          <a:p>
            <a:pPr algn="ctr"/>
            <a:r>
              <a:rPr lang="en-US" altLang="ja-JP" sz="4000" b="1" dirty="0">
                <a:solidFill>
                  <a:schemeClr val="bg2"/>
                </a:solidFill>
                <a:latin typeface="Segoe UI" panose="020B0502040204020203" pitchFamily="34" charset="0"/>
                <a:cs typeface="Segoe UI" panose="020B0502040204020203" pitchFamily="34" charset="0"/>
              </a:rPr>
              <a:t>03</a:t>
            </a:r>
            <a:endParaRPr lang="ja-JP" altLang="en-US" sz="4000" b="1">
              <a:solidFill>
                <a:schemeClr val="bg2"/>
              </a:solidFill>
              <a:latin typeface="Segoe UI" panose="020B0502040204020203" pitchFamily="34" charset="0"/>
              <a:cs typeface="Segoe UI" panose="020B0502040204020203" pitchFamily="34" charset="0"/>
            </a:endParaRPr>
          </a:p>
        </p:txBody>
      </p:sp>
      <p:sp>
        <p:nvSpPr>
          <p:cNvPr id="12" name="フリーフォーム 11">
            <a:extLst>
              <a:ext uri="{FF2B5EF4-FFF2-40B4-BE49-F238E27FC236}">
                <a16:creationId xmlns:a16="http://schemas.microsoft.com/office/drawing/2014/main" id="{3A339E8E-AEE7-4525-E78C-857A06C9498C}"/>
              </a:ext>
            </a:extLst>
          </p:cNvPr>
          <p:cNvSpPr/>
          <p:nvPr/>
        </p:nvSpPr>
        <p:spPr>
          <a:xfrm>
            <a:off x="829384" y="5379657"/>
            <a:ext cx="1143611" cy="1142252"/>
          </a:xfrm>
          <a:custGeom>
            <a:avLst/>
            <a:gdLst>
              <a:gd name="connsiteX0" fmla="*/ -2140 w 1143611"/>
              <a:gd name="connsiteY0" fmla="*/ 568569 h 1142252"/>
              <a:gd name="connsiteX1" fmla="*/ 569666 w 1143611"/>
              <a:gd name="connsiteY1" fmla="*/ -2557 h 1142252"/>
              <a:gd name="connsiteX2" fmla="*/ 1141472 w 1143611"/>
              <a:gd name="connsiteY2" fmla="*/ 568569 h 1142252"/>
              <a:gd name="connsiteX3" fmla="*/ 569666 w 1143611"/>
              <a:gd name="connsiteY3" fmla="*/ 1139695 h 1142252"/>
              <a:gd name="connsiteX4" fmla="*/ -2140 w 1143611"/>
              <a:gd name="connsiteY4" fmla="*/ 568569 h 1142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611" h="1142252">
                <a:moveTo>
                  <a:pt x="-2140" y="568569"/>
                </a:moveTo>
                <a:cubicBezTo>
                  <a:pt x="-2140" y="253144"/>
                  <a:pt x="253860" y="-2557"/>
                  <a:pt x="569666" y="-2557"/>
                </a:cubicBezTo>
                <a:cubicBezTo>
                  <a:pt x="885471" y="-2557"/>
                  <a:pt x="1141472" y="253144"/>
                  <a:pt x="1141472" y="568569"/>
                </a:cubicBezTo>
                <a:cubicBezTo>
                  <a:pt x="1141472" y="883994"/>
                  <a:pt x="885471" y="1139695"/>
                  <a:pt x="569666" y="1139695"/>
                </a:cubicBezTo>
                <a:cubicBezTo>
                  <a:pt x="253860" y="1139695"/>
                  <a:pt x="-2140" y="883994"/>
                  <a:pt x="-2140" y="568569"/>
                </a:cubicBezTo>
                <a:close/>
              </a:path>
            </a:pathLst>
          </a:custGeom>
          <a:solidFill>
            <a:srgbClr val="FFFFFF"/>
          </a:solidFill>
          <a:ln w="6200" cap="flat">
            <a:solidFill>
              <a:srgbClr val="F9F9F9"/>
            </a:solidFill>
            <a:prstDash val="solid"/>
            <a:miter/>
          </a:ln>
          <a:effectLst>
            <a:outerShdw blurRad="317500" sx="102000" sy="102000" algn="ctr" rotWithShape="0">
              <a:schemeClr val="bg2"/>
            </a:outerShdw>
          </a:effectLst>
        </p:spPr>
        <p:txBody>
          <a:bodyPr rtlCol="0" anchor="ctr"/>
          <a:lstStyle/>
          <a:p>
            <a:pPr algn="ctr"/>
            <a:r>
              <a:rPr lang="en-US" altLang="ja-JP" sz="4000" b="1" dirty="0">
                <a:solidFill>
                  <a:schemeClr val="bg2"/>
                </a:solidFill>
                <a:latin typeface="Segoe UI" panose="020B0502040204020203" pitchFamily="34" charset="0"/>
                <a:cs typeface="Segoe UI" panose="020B0502040204020203" pitchFamily="34" charset="0"/>
              </a:rPr>
              <a:t>04</a:t>
            </a:r>
            <a:endParaRPr lang="ja-JP" altLang="en-US" sz="4000" b="1">
              <a:solidFill>
                <a:schemeClr val="bg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47518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A488F858-72F8-278C-E1C5-56BF10AE161E}"/>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結果</a:t>
            </a:r>
            <a:r>
              <a:rPr lang="ja-JP" altLang="en-US" sz="2400">
                <a:solidFill>
                  <a:srgbClr val="595959"/>
                </a:solidFill>
              </a:rPr>
              <a:t>・</a:t>
            </a:r>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考察</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Result / Discussion</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39</a:t>
            </a:fld>
            <a:endParaRPr kumimoji="1" lang="ja-JP" altLang="en-US"/>
          </a:p>
        </p:txBody>
      </p:sp>
      <p:sp>
        <p:nvSpPr>
          <p:cNvPr id="11" name="正方形/長方形 10">
            <a:extLst>
              <a:ext uri="{FF2B5EF4-FFF2-40B4-BE49-F238E27FC236}">
                <a16:creationId xmlns:a16="http://schemas.microsoft.com/office/drawing/2014/main" id="{CB98FAB7-A911-0377-8EEB-A4F03E475123}"/>
              </a:ext>
            </a:extLst>
          </p:cNvPr>
          <p:cNvSpPr/>
          <p:nvPr/>
        </p:nvSpPr>
        <p:spPr>
          <a:xfrm>
            <a:off x="585398" y="1541426"/>
            <a:ext cx="5365840" cy="92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152000" tIns="72000" rIns="72000" bIns="72000" rtlCol="0" anchor="ctr" anchorCtr="0"/>
          <a:lstStyle/>
          <a:p>
            <a:pPr marL="0" lvl="1" indent="0">
              <a:lnSpc>
                <a:spcPct val="130000"/>
              </a:lnSpc>
              <a:buNone/>
            </a:pPr>
            <a:r>
              <a:rPr lang="ja-JP" altLang="en-US" sz="1600" b="1">
                <a:solidFill>
                  <a:schemeClr val="tx1"/>
                </a:solidFill>
                <a:latin typeface="Yu Gothic" panose="020B0400000000000000" pitchFamily="34" charset="-128"/>
                <a:ea typeface="Yu Gothic" panose="020B0400000000000000" pitchFamily="34" charset="-128"/>
                <a:cs typeface="Segoe UI" panose="020B0502040204020203" pitchFamily="34" charset="0"/>
              </a:rPr>
              <a:t>横断的</a:t>
            </a:r>
            <a:r>
              <a:rPr lang="en-US" altLang="ja-JP" sz="16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p>
          <a:p>
            <a:pPr marL="0" lvl="1">
              <a:lnSpc>
                <a:spcPct val="130000"/>
              </a:lnSpc>
              <a:spcBef>
                <a:spcPts val="800"/>
              </a:spcBef>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作成したアトリビュートの内容と問題項目の内容や難易度，</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およびそれらと各種パラメタとの関連について検討する。</a:t>
            </a:r>
          </a:p>
        </p:txBody>
      </p:sp>
      <p:sp>
        <p:nvSpPr>
          <p:cNvPr id="13" name="正方形/長方形 12">
            <a:extLst>
              <a:ext uri="{FF2B5EF4-FFF2-40B4-BE49-F238E27FC236}">
                <a16:creationId xmlns:a16="http://schemas.microsoft.com/office/drawing/2014/main" id="{9EAAA05E-5150-D9CB-1B93-D50173E018ED}"/>
              </a:ext>
            </a:extLst>
          </p:cNvPr>
          <p:cNvSpPr/>
          <p:nvPr/>
        </p:nvSpPr>
        <p:spPr>
          <a:xfrm>
            <a:off x="585398"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目　的</a:t>
            </a:r>
          </a:p>
        </p:txBody>
      </p:sp>
      <p:sp>
        <p:nvSpPr>
          <p:cNvPr id="18" name="正方形/長方形 17">
            <a:extLst>
              <a:ext uri="{FF2B5EF4-FFF2-40B4-BE49-F238E27FC236}">
                <a16:creationId xmlns:a16="http://schemas.microsoft.com/office/drawing/2014/main" id="{FD50D921-A008-ABDB-ABEC-8190368D04C9}"/>
              </a:ext>
            </a:extLst>
          </p:cNvPr>
          <p:cNvSpPr/>
          <p:nvPr/>
        </p:nvSpPr>
        <p:spPr>
          <a:xfrm>
            <a:off x="6240764"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200" b="1">
                <a:solidFill>
                  <a:schemeClr val="accent2"/>
                </a:solidFill>
                <a:latin typeface="Yu Gothic" panose="020B0400000000000000" pitchFamily="34" charset="-128"/>
                <a:ea typeface="Yu Gothic" panose="020B0400000000000000" pitchFamily="34" charset="-128"/>
              </a:rPr>
              <a:t>方　法</a:t>
            </a:r>
            <a:endParaRPr kumimoji="1" lang="ja-JP" altLang="en-US" sz="1200" b="1">
              <a:solidFill>
                <a:schemeClr val="accent2"/>
              </a:solidFill>
              <a:latin typeface="Yu Gothic" panose="020B0400000000000000" pitchFamily="34" charset="-128"/>
              <a:ea typeface="Yu Gothic" panose="020B0400000000000000" pitchFamily="34" charset="-128"/>
            </a:endParaRPr>
          </a:p>
        </p:txBody>
      </p:sp>
      <p:sp>
        <p:nvSpPr>
          <p:cNvPr id="19" name="正方形/長方形 18">
            <a:extLst>
              <a:ext uri="{FF2B5EF4-FFF2-40B4-BE49-F238E27FC236}">
                <a16:creationId xmlns:a16="http://schemas.microsoft.com/office/drawing/2014/main" id="{E4B1E957-4F13-1D23-7137-3193A1A0945C}"/>
              </a:ext>
            </a:extLst>
          </p:cNvPr>
          <p:cNvSpPr/>
          <p:nvPr/>
        </p:nvSpPr>
        <p:spPr>
          <a:xfrm>
            <a:off x="6244576"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中学生</a:t>
            </a: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61</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名</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1" name="正方形/長方形 20">
            <a:extLst>
              <a:ext uri="{FF2B5EF4-FFF2-40B4-BE49-F238E27FC236}">
                <a16:creationId xmlns:a16="http://schemas.microsoft.com/office/drawing/2014/main" id="{5D541FBF-AF0A-156F-9121-9E4D673E66CE}"/>
              </a:ext>
            </a:extLst>
          </p:cNvPr>
          <p:cNvSpPr/>
          <p:nvPr/>
        </p:nvSpPr>
        <p:spPr>
          <a:xfrm>
            <a:off x="8021247" y="1539559"/>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14</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項目</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 name="正方形/長方形 1">
            <a:extLst>
              <a:ext uri="{FF2B5EF4-FFF2-40B4-BE49-F238E27FC236}">
                <a16:creationId xmlns:a16="http://schemas.microsoft.com/office/drawing/2014/main" id="{43E5149D-BAE0-CA5B-0AA8-15F8407E3661}"/>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3" name="正方形/長方形 2">
            <a:extLst>
              <a:ext uri="{FF2B5EF4-FFF2-40B4-BE49-F238E27FC236}">
                <a16:creationId xmlns:a16="http://schemas.microsoft.com/office/drawing/2014/main" id="{36A0FFE1-F0F8-FD13-8E6D-09FAC405FD60}"/>
              </a:ext>
            </a:extLst>
          </p:cNvPr>
          <p:cNvSpPr/>
          <p:nvPr/>
        </p:nvSpPr>
        <p:spPr>
          <a:xfrm>
            <a:off x="6096000"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pic>
        <p:nvPicPr>
          <p:cNvPr id="10" name="グラフィックス 9">
            <a:extLst>
              <a:ext uri="{FF2B5EF4-FFF2-40B4-BE49-F238E27FC236}">
                <a16:creationId xmlns:a16="http://schemas.microsoft.com/office/drawing/2014/main" id="{EDF7DB86-FB17-B8C5-5841-46338287305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5398" y="1553205"/>
            <a:ext cx="932659" cy="927814"/>
          </a:xfrm>
          <a:prstGeom prst="rect">
            <a:avLst/>
          </a:prstGeom>
          <a:effectLst>
            <a:outerShdw blurRad="317500" sx="102000" sy="102000" algn="ctr" rotWithShape="0">
              <a:schemeClr val="bg2"/>
            </a:outerShdw>
          </a:effectLst>
        </p:spPr>
      </p:pic>
      <p:pic>
        <p:nvPicPr>
          <p:cNvPr id="14" name="グラフィックス 13">
            <a:extLst>
              <a:ext uri="{FF2B5EF4-FFF2-40B4-BE49-F238E27FC236}">
                <a16:creationId xmlns:a16="http://schemas.microsoft.com/office/drawing/2014/main" id="{43102E2A-A4FA-BB94-3ECB-844D88F991B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74458" y="2176888"/>
            <a:ext cx="582033" cy="582033"/>
          </a:xfrm>
          <a:prstGeom prst="rect">
            <a:avLst/>
          </a:prstGeom>
          <a:effectLst>
            <a:outerShdw blurRad="127000" sx="102000" sy="102000" algn="ctr" rotWithShape="0">
              <a:schemeClr val="bg2"/>
            </a:outerShdw>
          </a:effectLst>
        </p:spPr>
      </p:pic>
      <p:pic>
        <p:nvPicPr>
          <p:cNvPr id="15" name="グラフィックス 14">
            <a:extLst>
              <a:ext uri="{FF2B5EF4-FFF2-40B4-BE49-F238E27FC236}">
                <a16:creationId xmlns:a16="http://schemas.microsoft.com/office/drawing/2014/main" id="{C14A0705-A0E5-00F1-55DE-52A3DA68441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40351" y="2180636"/>
            <a:ext cx="587324" cy="587324"/>
          </a:xfrm>
          <a:prstGeom prst="rect">
            <a:avLst/>
          </a:prstGeom>
          <a:effectLst>
            <a:outerShdw blurRad="127000" sx="102000" sy="102000" algn="ctr" rotWithShape="0">
              <a:schemeClr val="bg2"/>
            </a:outerShdw>
          </a:effectLst>
        </p:spPr>
      </p:pic>
      <p:pic>
        <p:nvPicPr>
          <p:cNvPr id="20" name="グラフィックス 19">
            <a:extLst>
              <a:ext uri="{FF2B5EF4-FFF2-40B4-BE49-F238E27FC236}">
                <a16:creationId xmlns:a16="http://schemas.microsoft.com/office/drawing/2014/main" id="{79F0718B-2BB2-27C8-AF51-6E3405EFFC8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014805" y="1547189"/>
            <a:ext cx="584250" cy="587324"/>
          </a:xfrm>
          <a:prstGeom prst="rect">
            <a:avLst/>
          </a:prstGeom>
          <a:effectLst>
            <a:outerShdw blurRad="127000" sx="102000" sy="102000" algn="ctr" rotWithShape="0">
              <a:schemeClr val="bg2"/>
            </a:outerShdw>
          </a:effectLst>
        </p:spPr>
      </p:pic>
      <p:pic>
        <p:nvPicPr>
          <p:cNvPr id="22" name="グラフィックス 21">
            <a:extLst>
              <a:ext uri="{FF2B5EF4-FFF2-40B4-BE49-F238E27FC236}">
                <a16:creationId xmlns:a16="http://schemas.microsoft.com/office/drawing/2014/main" id="{7189327A-8712-D57B-454B-EE292B62AEB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240351" y="1542073"/>
            <a:ext cx="582033" cy="587324"/>
          </a:xfrm>
          <a:prstGeom prst="rect">
            <a:avLst/>
          </a:prstGeom>
          <a:effectLst>
            <a:outerShdw blurRad="127000" sx="102000" sy="102000" algn="ctr" rotWithShape="0">
              <a:schemeClr val="bg2"/>
            </a:outerShdw>
          </a:effectLst>
        </p:spPr>
      </p:pic>
      <p:sp>
        <p:nvSpPr>
          <p:cNvPr id="68" name="正方形/長方形 67">
            <a:extLst>
              <a:ext uri="{FF2B5EF4-FFF2-40B4-BE49-F238E27FC236}">
                <a16:creationId xmlns:a16="http://schemas.microsoft.com/office/drawing/2014/main" id="{C605F9C9-4734-4D0C-6FA5-E0D6E70D890C}"/>
              </a:ext>
            </a:extLst>
          </p:cNvPr>
          <p:cNvSpPr/>
          <p:nvPr/>
        </p:nvSpPr>
        <p:spPr>
          <a:xfrm>
            <a:off x="6244576" y="2175607"/>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HO-DINA</a:t>
            </a: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モデル</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71" name="正方形/長方形 70">
            <a:extLst>
              <a:ext uri="{FF2B5EF4-FFF2-40B4-BE49-F238E27FC236}">
                <a16:creationId xmlns:a16="http://schemas.microsoft.com/office/drawing/2014/main" id="{2761C033-B001-675C-D5ED-929FBD14F358}"/>
              </a:ext>
            </a:extLst>
          </p:cNvPr>
          <p:cNvSpPr/>
          <p:nvPr/>
        </p:nvSpPr>
        <p:spPr>
          <a:xfrm>
            <a:off x="8373392" y="2175607"/>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コンテンツ配布</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93" name="正方形/長方形 92">
            <a:extLst>
              <a:ext uri="{FF2B5EF4-FFF2-40B4-BE49-F238E27FC236}">
                <a16:creationId xmlns:a16="http://schemas.microsoft.com/office/drawing/2014/main" id="{8F1F87E8-0042-414C-BB98-E4CAB02A25EE}"/>
              </a:ext>
            </a:extLst>
          </p:cNvPr>
          <p:cNvSpPr/>
          <p:nvPr/>
        </p:nvSpPr>
        <p:spPr>
          <a:xfrm>
            <a:off x="585398" y="3094455"/>
            <a:ext cx="11021206"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結　果　・　考　察</a:t>
            </a:r>
          </a:p>
        </p:txBody>
      </p:sp>
      <p:grpSp>
        <p:nvGrpSpPr>
          <p:cNvPr id="95" name="グループ化 94">
            <a:extLst>
              <a:ext uri="{FF2B5EF4-FFF2-40B4-BE49-F238E27FC236}">
                <a16:creationId xmlns:a16="http://schemas.microsoft.com/office/drawing/2014/main" id="{9DF6A821-07F9-AFFE-5A34-926B32BE0569}"/>
              </a:ext>
            </a:extLst>
          </p:cNvPr>
          <p:cNvGrpSpPr/>
          <p:nvPr/>
        </p:nvGrpSpPr>
        <p:grpSpPr>
          <a:xfrm>
            <a:off x="3524187" y="4517236"/>
            <a:ext cx="2151131" cy="1797538"/>
            <a:chOff x="850565" y="984250"/>
            <a:chExt cx="3698986" cy="3090963"/>
          </a:xfrm>
        </p:grpSpPr>
        <p:sp>
          <p:nvSpPr>
            <p:cNvPr id="96" name="円/楕円 95">
              <a:extLst>
                <a:ext uri="{FF2B5EF4-FFF2-40B4-BE49-F238E27FC236}">
                  <a16:creationId xmlns:a16="http://schemas.microsoft.com/office/drawing/2014/main" id="{B234A4E4-59CE-5F5C-9B38-AB52B3FEFDC1}"/>
                </a:ext>
              </a:extLst>
            </p:cNvPr>
            <p:cNvSpPr/>
            <p:nvPr/>
          </p:nvSpPr>
          <p:spPr>
            <a:xfrm rot="18900000">
              <a:off x="855989" y="2182992"/>
              <a:ext cx="3693562" cy="731520"/>
            </a:xfrm>
            <a:prstGeom prst="ellipse">
              <a:avLst/>
            </a:prstGeom>
            <a:solidFill>
              <a:srgbClr val="FFFFFF"/>
            </a:solidFill>
            <a:ln>
              <a:noFill/>
            </a:ln>
            <a:effectLst>
              <a:outerShdw blurRad="190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2" name="グラフ 101">
              <a:extLst>
                <a:ext uri="{FF2B5EF4-FFF2-40B4-BE49-F238E27FC236}">
                  <a16:creationId xmlns:a16="http://schemas.microsoft.com/office/drawing/2014/main" id="{CF7A0B6A-FAA2-4CCC-DEA3-A772338EEF43}"/>
                </a:ext>
              </a:extLst>
            </p:cNvPr>
            <p:cNvGraphicFramePr>
              <a:graphicFrameLocks/>
            </p:cNvGraphicFramePr>
            <p:nvPr/>
          </p:nvGraphicFramePr>
          <p:xfrm>
            <a:off x="850565" y="984250"/>
            <a:ext cx="3203275" cy="3090963"/>
          </p:xfrm>
          <a:graphic>
            <a:graphicData uri="http://schemas.openxmlformats.org/drawingml/2006/chart">
              <c:chart xmlns:c="http://schemas.openxmlformats.org/drawingml/2006/chart" xmlns:r="http://schemas.openxmlformats.org/officeDocument/2006/relationships" r:id="rId13"/>
            </a:graphicData>
          </a:graphic>
        </p:graphicFrame>
      </p:grpSp>
      <p:grpSp>
        <p:nvGrpSpPr>
          <p:cNvPr id="103" name="グループ化 102">
            <a:extLst>
              <a:ext uri="{FF2B5EF4-FFF2-40B4-BE49-F238E27FC236}">
                <a16:creationId xmlns:a16="http://schemas.microsoft.com/office/drawing/2014/main" id="{8B1E3675-6CFE-E371-63E4-4A425B62A751}"/>
              </a:ext>
            </a:extLst>
          </p:cNvPr>
          <p:cNvGrpSpPr/>
          <p:nvPr/>
        </p:nvGrpSpPr>
        <p:grpSpPr>
          <a:xfrm>
            <a:off x="6524027" y="4590582"/>
            <a:ext cx="1795449" cy="1596396"/>
            <a:chOff x="4565981" y="2085306"/>
            <a:chExt cx="3060037" cy="2720783"/>
          </a:xfrm>
        </p:grpSpPr>
        <p:sp>
          <p:nvSpPr>
            <p:cNvPr id="104" name="円/楕円 103">
              <a:extLst>
                <a:ext uri="{FF2B5EF4-FFF2-40B4-BE49-F238E27FC236}">
                  <a16:creationId xmlns:a16="http://schemas.microsoft.com/office/drawing/2014/main" id="{DCABD99C-3099-D72D-EE50-BADCFF81A880}"/>
                </a:ext>
              </a:extLst>
            </p:cNvPr>
            <p:cNvSpPr/>
            <p:nvPr/>
          </p:nvSpPr>
          <p:spPr>
            <a:xfrm>
              <a:off x="4565981" y="2085306"/>
              <a:ext cx="3060037" cy="1677717"/>
            </a:xfrm>
            <a:prstGeom prst="ellipse">
              <a:avLst/>
            </a:prstGeom>
            <a:solidFill>
              <a:srgbClr val="FFFFFF"/>
            </a:solidFill>
            <a:ln>
              <a:solidFill>
                <a:schemeClr val="bg1"/>
              </a:solidFill>
            </a:ln>
            <a:effectLst>
              <a:outerShdw blurRad="571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5" name="グループ化 104">
              <a:extLst>
                <a:ext uri="{FF2B5EF4-FFF2-40B4-BE49-F238E27FC236}">
                  <a16:creationId xmlns:a16="http://schemas.microsoft.com/office/drawing/2014/main" id="{8AB322E2-070A-5A91-2776-201A3D834728}"/>
                </a:ext>
              </a:extLst>
            </p:cNvPr>
            <p:cNvGrpSpPr/>
            <p:nvPr/>
          </p:nvGrpSpPr>
          <p:grpSpPr>
            <a:xfrm>
              <a:off x="5214880" y="2442502"/>
              <a:ext cx="1762237" cy="962921"/>
              <a:chOff x="5214880" y="2442502"/>
              <a:chExt cx="1762237" cy="962921"/>
            </a:xfrm>
          </p:grpSpPr>
          <p:sp>
            <p:nvSpPr>
              <p:cNvPr id="110" name="円/楕円 109">
                <a:extLst>
                  <a:ext uri="{FF2B5EF4-FFF2-40B4-BE49-F238E27FC236}">
                    <a16:creationId xmlns:a16="http://schemas.microsoft.com/office/drawing/2014/main" id="{88B05344-2429-7F3E-6400-A03C739A400C}"/>
                  </a:ext>
                </a:extLst>
              </p:cNvPr>
              <p:cNvSpPr/>
              <p:nvPr/>
            </p:nvSpPr>
            <p:spPr>
              <a:xfrm>
                <a:off x="5911886" y="2442502"/>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FACD54A7-2D3B-5C15-E7B3-21AF525F6BCD}"/>
                  </a:ext>
                </a:extLst>
              </p:cNvPr>
              <p:cNvCxnSpPr>
                <a:stCxn id="134" idx="7"/>
                <a:endCxn id="110" idx="2"/>
              </p:cNvCxnSpPr>
              <p:nvPr/>
            </p:nvCxnSpPr>
            <p:spPr>
              <a:xfrm flipV="1">
                <a:off x="5454550" y="2506318"/>
                <a:ext cx="457336" cy="1568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1C79B0D1-F763-7956-04A3-CC56E04A32EB}"/>
                  </a:ext>
                </a:extLst>
              </p:cNvPr>
              <p:cNvCxnSpPr>
                <a:endCxn id="139" idx="0"/>
              </p:cNvCxnSpPr>
              <p:nvPr/>
            </p:nvCxnSpPr>
            <p:spPr>
              <a:xfrm>
                <a:off x="5988700" y="2562593"/>
                <a:ext cx="51825" cy="73918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73A24434-4DD2-0F12-2190-54252C71A093}"/>
                  </a:ext>
                </a:extLst>
              </p:cNvPr>
              <p:cNvCxnSpPr>
                <a:stCxn id="138" idx="0"/>
                <a:endCxn id="134" idx="3"/>
              </p:cNvCxnSpPr>
              <p:nvPr/>
            </p:nvCxnSpPr>
            <p:spPr>
              <a:xfrm flipV="1">
                <a:off x="5278696" y="2722134"/>
                <a:ext cx="116888" cy="47177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A875D4D9-D5FC-4E14-72DF-1F0FE0BFBB0E}"/>
                  </a:ext>
                </a:extLst>
              </p:cNvPr>
              <p:cNvCxnSpPr>
                <a:cxnSpLocks/>
                <a:endCxn id="137" idx="3"/>
              </p:cNvCxnSpPr>
              <p:nvPr/>
            </p:nvCxnSpPr>
            <p:spPr>
              <a:xfrm flipV="1">
                <a:off x="5342511" y="2904543"/>
                <a:ext cx="800603" cy="325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C0B0D4BD-DC7B-CE74-A6AF-9371C325D5DD}"/>
                  </a:ext>
                </a:extLst>
              </p:cNvPr>
              <p:cNvCxnSpPr>
                <a:cxnSpLocks/>
                <a:stCxn id="134" idx="1"/>
                <a:endCxn id="133" idx="1"/>
              </p:cNvCxnSpPr>
              <p:nvPr/>
            </p:nvCxnSpPr>
            <p:spPr>
              <a:xfrm>
                <a:off x="5395584" y="2663168"/>
                <a:ext cx="300766" cy="506355"/>
              </a:xfrm>
              <a:prstGeom prst="line">
                <a:avLst/>
              </a:prstGeom>
              <a:ln w="1270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1402A978-3462-B3AE-7F13-31121DADE68D}"/>
                  </a:ext>
                </a:extLst>
              </p:cNvPr>
              <p:cNvCxnSpPr>
                <a:cxnSpLocks/>
                <a:stCxn id="136" idx="1"/>
                <a:endCxn id="141" idx="5"/>
              </p:cNvCxnSpPr>
              <p:nvPr/>
            </p:nvCxnSpPr>
            <p:spPr>
              <a:xfrm>
                <a:off x="6503827" y="2581285"/>
                <a:ext cx="454598" cy="548805"/>
              </a:xfrm>
              <a:prstGeom prst="line">
                <a:avLst/>
              </a:prstGeom>
              <a:ln w="635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78738DBC-B6A4-0415-EC4F-9523F4C95A38}"/>
                  </a:ext>
                </a:extLst>
              </p:cNvPr>
              <p:cNvCxnSpPr>
                <a:cxnSpLocks/>
              </p:cNvCxnSpPr>
              <p:nvPr/>
            </p:nvCxnSpPr>
            <p:spPr>
              <a:xfrm>
                <a:off x="5395243" y="2692652"/>
                <a:ext cx="846626" cy="170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0F8BC87D-61D6-EA35-671C-C98AE153A282}"/>
                  </a:ext>
                </a:extLst>
              </p:cNvPr>
              <p:cNvCxnSpPr>
                <a:stCxn id="138" idx="2"/>
                <a:endCxn id="133" idx="6"/>
              </p:cNvCxnSpPr>
              <p:nvPr/>
            </p:nvCxnSpPr>
            <p:spPr>
              <a:xfrm flipV="1">
                <a:off x="5214880" y="3206059"/>
                <a:ext cx="569672" cy="51666"/>
              </a:xfrm>
              <a:prstGeom prst="line">
                <a:avLst/>
              </a:prstGeom>
              <a:ln w="1905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7A41917C-E3C6-549A-2989-9B63099967C6}"/>
                  </a:ext>
                </a:extLst>
              </p:cNvPr>
              <p:cNvCxnSpPr>
                <a:cxnSpLocks/>
                <a:stCxn id="137" idx="5"/>
                <a:endCxn id="110" idx="1"/>
              </p:cNvCxnSpPr>
              <p:nvPr/>
            </p:nvCxnSpPr>
            <p:spPr>
              <a:xfrm flipH="1" flipV="1">
                <a:off x="5930577" y="2461194"/>
                <a:ext cx="294348" cy="44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CC8BE167-D5B5-9477-13A8-AC830D7331D0}"/>
                  </a:ext>
                </a:extLst>
              </p:cNvPr>
              <p:cNvCxnSpPr>
                <a:cxnSpLocks/>
                <a:stCxn id="136" idx="4"/>
                <a:endCxn id="140" idx="4"/>
              </p:cNvCxnSpPr>
              <p:nvPr/>
            </p:nvCxnSpPr>
            <p:spPr>
              <a:xfrm flipH="1">
                <a:off x="6506643" y="2690224"/>
                <a:ext cx="42308" cy="652353"/>
              </a:xfrm>
              <a:prstGeom prst="line">
                <a:avLst/>
              </a:prstGeom>
              <a:ln w="1270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0BD1DE04-8A90-8E91-964B-4D63D2598E66}"/>
                  </a:ext>
                </a:extLst>
              </p:cNvPr>
              <p:cNvCxnSpPr>
                <a:stCxn id="133" idx="1"/>
                <a:endCxn id="139" idx="5"/>
              </p:cNvCxnSpPr>
              <p:nvPr/>
            </p:nvCxnSpPr>
            <p:spPr>
              <a:xfrm>
                <a:off x="5696350" y="3169523"/>
                <a:ext cx="380820" cy="220721"/>
              </a:xfrm>
              <a:prstGeom prst="line">
                <a:avLst/>
              </a:prstGeom>
              <a:ln w="1270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48EF8C84-4144-E495-84CB-9DC9C859BF44}"/>
                  </a:ext>
                </a:extLst>
              </p:cNvPr>
              <p:cNvCxnSpPr>
                <a:cxnSpLocks/>
                <a:stCxn id="139" idx="2"/>
                <a:endCxn id="140" idx="6"/>
              </p:cNvCxnSpPr>
              <p:nvPr/>
            </p:nvCxnSpPr>
            <p:spPr>
              <a:xfrm flipV="1">
                <a:off x="5988700" y="3278762"/>
                <a:ext cx="581759" cy="748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04F2AE6C-E1A2-8CBD-3782-4B145D3DB6CD}"/>
                  </a:ext>
                </a:extLst>
              </p:cNvPr>
              <p:cNvCxnSpPr>
                <a:stCxn id="140" idx="3"/>
                <a:endCxn id="141" idx="3"/>
              </p:cNvCxnSpPr>
              <p:nvPr/>
            </p:nvCxnSpPr>
            <p:spPr>
              <a:xfrm flipV="1">
                <a:off x="6461519" y="3130090"/>
                <a:ext cx="406658" cy="193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8715CB83-842A-7D2C-5864-027CE3B78D62}"/>
                  </a:ext>
                </a:extLst>
              </p:cNvPr>
              <p:cNvCxnSpPr>
                <a:stCxn id="137" idx="1"/>
                <a:endCxn id="140" idx="1"/>
              </p:cNvCxnSpPr>
              <p:nvPr/>
            </p:nvCxnSpPr>
            <p:spPr>
              <a:xfrm>
                <a:off x="6143114" y="2822733"/>
                <a:ext cx="318405" cy="410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1F4E68A3-66D6-B45C-EB8C-E240E4E96799}"/>
                  </a:ext>
                </a:extLst>
              </p:cNvPr>
              <p:cNvCxnSpPr>
                <a:stCxn id="137" idx="0"/>
                <a:endCxn id="139" idx="7"/>
              </p:cNvCxnSpPr>
              <p:nvPr/>
            </p:nvCxnSpPr>
            <p:spPr>
              <a:xfrm flipH="1">
                <a:off x="6077170" y="2805788"/>
                <a:ext cx="106849" cy="5111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1FFA5146-4E12-DCDF-7E39-19495224D1E1}"/>
                  </a:ext>
                </a:extLst>
              </p:cNvPr>
              <p:cNvCxnSpPr>
                <a:stCxn id="110" idx="6"/>
                <a:endCxn id="136" idx="6"/>
              </p:cNvCxnSpPr>
              <p:nvPr/>
            </p:nvCxnSpPr>
            <p:spPr>
              <a:xfrm>
                <a:off x="6039517" y="2506318"/>
                <a:ext cx="573250" cy="120091"/>
              </a:xfrm>
              <a:prstGeom prst="line">
                <a:avLst/>
              </a:prstGeom>
              <a:ln w="635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A8507DD4-623B-B841-FDF9-1BF55A9CA4BC}"/>
                  </a:ext>
                </a:extLst>
              </p:cNvPr>
              <p:cNvCxnSpPr>
                <a:stCxn id="137" idx="3"/>
                <a:endCxn id="136" idx="7"/>
              </p:cNvCxnSpPr>
              <p:nvPr/>
            </p:nvCxnSpPr>
            <p:spPr>
              <a:xfrm flipV="1">
                <a:off x="6143114" y="2581285"/>
                <a:ext cx="450961" cy="323258"/>
              </a:xfrm>
              <a:prstGeom prst="line">
                <a:avLst/>
              </a:prstGeom>
              <a:ln w="12700">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DC515087-3876-F02D-1E59-3D7036777088}"/>
                  </a:ext>
                </a:extLst>
              </p:cNvPr>
              <p:cNvCxnSpPr>
                <a:stCxn id="137" idx="2"/>
                <a:endCxn id="141" idx="6"/>
              </p:cNvCxnSpPr>
              <p:nvPr/>
            </p:nvCxnSpPr>
            <p:spPr>
              <a:xfrm>
                <a:off x="6126170" y="2863638"/>
                <a:ext cx="850947" cy="221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6CC24EDE-C495-7630-ABA2-98FDD90C7A6C}"/>
                  </a:ext>
                </a:extLst>
              </p:cNvPr>
              <p:cNvCxnSpPr>
                <a:cxnSpLocks/>
                <a:stCxn id="138" idx="3"/>
                <a:endCxn id="135" idx="7"/>
              </p:cNvCxnSpPr>
              <p:nvPr/>
            </p:nvCxnSpPr>
            <p:spPr>
              <a:xfrm flipV="1">
                <a:off x="5233572" y="2822408"/>
                <a:ext cx="426568" cy="480441"/>
              </a:xfrm>
              <a:prstGeom prst="line">
                <a:avLst/>
              </a:prstGeom>
              <a:ln>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E4D96C50-0E91-5A36-EF2B-527B03427A71}"/>
                  </a:ext>
                </a:extLst>
              </p:cNvPr>
              <p:cNvCxnSpPr>
                <a:stCxn id="134" idx="1"/>
                <a:endCxn id="135" idx="5"/>
              </p:cNvCxnSpPr>
              <p:nvPr/>
            </p:nvCxnSpPr>
            <p:spPr>
              <a:xfrm>
                <a:off x="5395584" y="2663168"/>
                <a:ext cx="264556" cy="205670"/>
              </a:xfrm>
              <a:prstGeom prst="line">
                <a:avLst/>
              </a:prstGeom>
              <a:ln>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D835CD7C-25E5-8E28-47E9-A38C222654C7}"/>
                  </a:ext>
                </a:extLst>
              </p:cNvPr>
              <p:cNvCxnSpPr>
                <a:stCxn id="135" idx="2"/>
                <a:endCxn id="137" idx="6"/>
              </p:cNvCxnSpPr>
              <p:nvPr/>
            </p:nvCxnSpPr>
            <p:spPr>
              <a:xfrm>
                <a:off x="5604094" y="2845623"/>
                <a:ext cx="637775" cy="18015"/>
              </a:xfrm>
              <a:prstGeom prst="line">
                <a:avLst/>
              </a:prstGeom>
              <a:ln w="9525">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8006D5E8-D172-5CD8-D39B-0671FD69608B}"/>
                  </a:ext>
                </a:extLst>
              </p:cNvPr>
              <p:cNvCxnSpPr>
                <a:cxnSpLocks/>
                <a:stCxn id="135" idx="3"/>
                <a:endCxn id="110" idx="3"/>
              </p:cNvCxnSpPr>
              <p:nvPr/>
            </p:nvCxnSpPr>
            <p:spPr>
              <a:xfrm flipV="1">
                <a:off x="5613710" y="2551442"/>
                <a:ext cx="316868" cy="317396"/>
              </a:xfrm>
              <a:prstGeom prst="line">
                <a:avLst/>
              </a:prstGeom>
              <a:ln>
                <a:solidFill>
                  <a:schemeClr val="tx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3" name="円/楕円 132">
                <a:extLst>
                  <a:ext uri="{FF2B5EF4-FFF2-40B4-BE49-F238E27FC236}">
                    <a16:creationId xmlns:a16="http://schemas.microsoft.com/office/drawing/2014/main" id="{7C735FBB-4865-B740-367D-5D352DB582F8}"/>
                  </a:ext>
                </a:extLst>
              </p:cNvPr>
              <p:cNvSpPr/>
              <p:nvPr/>
            </p:nvSpPr>
            <p:spPr>
              <a:xfrm>
                <a:off x="5681217" y="3154390"/>
                <a:ext cx="103335" cy="103335"/>
              </a:xfrm>
              <a:prstGeom prst="ellipse">
                <a:avLst/>
              </a:prstGeom>
              <a:solidFill>
                <a:srgbClr val="FFFFFF"/>
              </a:solidFill>
              <a:ln w="2222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a:extLst>
                  <a:ext uri="{FF2B5EF4-FFF2-40B4-BE49-F238E27FC236}">
                    <a16:creationId xmlns:a16="http://schemas.microsoft.com/office/drawing/2014/main" id="{9A0A4C3A-2044-146C-0284-BBB7F79D99B6}"/>
                  </a:ext>
                </a:extLst>
              </p:cNvPr>
              <p:cNvSpPr/>
              <p:nvPr/>
            </p:nvSpPr>
            <p:spPr>
              <a:xfrm>
                <a:off x="5383373" y="2650957"/>
                <a:ext cx="83388" cy="833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a:extLst>
                  <a:ext uri="{FF2B5EF4-FFF2-40B4-BE49-F238E27FC236}">
                    <a16:creationId xmlns:a16="http://schemas.microsoft.com/office/drawing/2014/main" id="{BB90B9DA-1607-0D98-5C1F-1F8EA439828C}"/>
                  </a:ext>
                </a:extLst>
              </p:cNvPr>
              <p:cNvSpPr/>
              <p:nvPr/>
            </p:nvSpPr>
            <p:spPr>
              <a:xfrm>
                <a:off x="5604094" y="2812792"/>
                <a:ext cx="65661" cy="65661"/>
              </a:xfrm>
              <a:prstGeom prst="ellipse">
                <a:avLst/>
              </a:prstGeom>
              <a:solidFill>
                <a:srgbClr val="FFFFFF"/>
              </a:solidFill>
              <a:ln w="2222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a:extLst>
                  <a:ext uri="{FF2B5EF4-FFF2-40B4-BE49-F238E27FC236}">
                    <a16:creationId xmlns:a16="http://schemas.microsoft.com/office/drawing/2014/main" id="{E8298256-B451-F63E-446B-F0A0A8E094A8}"/>
                  </a:ext>
                </a:extLst>
              </p:cNvPr>
              <p:cNvSpPr/>
              <p:nvPr/>
            </p:nvSpPr>
            <p:spPr>
              <a:xfrm>
                <a:off x="6485136" y="2562593"/>
                <a:ext cx="127631" cy="127631"/>
              </a:xfrm>
              <a:prstGeom prst="ellipse">
                <a:avLst/>
              </a:prstGeom>
              <a:solidFill>
                <a:srgbClr val="FFFFFF"/>
              </a:solidFill>
              <a:ln w="2222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円/楕円 136">
                <a:extLst>
                  <a:ext uri="{FF2B5EF4-FFF2-40B4-BE49-F238E27FC236}">
                    <a16:creationId xmlns:a16="http://schemas.microsoft.com/office/drawing/2014/main" id="{D0CB418C-B679-2BF3-AE32-1504EBCF1A86}"/>
                  </a:ext>
                </a:extLst>
              </p:cNvPr>
              <p:cNvSpPr/>
              <p:nvPr/>
            </p:nvSpPr>
            <p:spPr>
              <a:xfrm>
                <a:off x="6126170" y="2805788"/>
                <a:ext cx="115699" cy="115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4BC8EEE2-53CA-4FF3-58AF-3D401B6FD580}"/>
                  </a:ext>
                </a:extLst>
              </p:cNvPr>
              <p:cNvSpPr/>
              <p:nvPr/>
            </p:nvSpPr>
            <p:spPr>
              <a:xfrm>
                <a:off x="5214880" y="3193909"/>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a:extLst>
                  <a:ext uri="{FF2B5EF4-FFF2-40B4-BE49-F238E27FC236}">
                    <a16:creationId xmlns:a16="http://schemas.microsoft.com/office/drawing/2014/main" id="{48E32B46-2D7C-708D-D4AE-5AA893CC81B8}"/>
                  </a:ext>
                </a:extLst>
              </p:cNvPr>
              <p:cNvSpPr/>
              <p:nvPr/>
            </p:nvSpPr>
            <p:spPr>
              <a:xfrm>
                <a:off x="5988700" y="3301775"/>
                <a:ext cx="103648" cy="103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a:extLst>
                  <a:ext uri="{FF2B5EF4-FFF2-40B4-BE49-F238E27FC236}">
                    <a16:creationId xmlns:a16="http://schemas.microsoft.com/office/drawing/2014/main" id="{216FE1D7-4F34-0453-6528-F502EDF31B61}"/>
                  </a:ext>
                </a:extLst>
              </p:cNvPr>
              <p:cNvSpPr/>
              <p:nvPr/>
            </p:nvSpPr>
            <p:spPr>
              <a:xfrm>
                <a:off x="6442828" y="3214947"/>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05DAF302-42B1-9599-B242-AC06530D4DA8}"/>
                  </a:ext>
                </a:extLst>
              </p:cNvPr>
              <p:cNvSpPr/>
              <p:nvPr/>
            </p:nvSpPr>
            <p:spPr>
              <a:xfrm>
                <a:off x="6849486" y="3021151"/>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6" name="円/楕円 105">
              <a:extLst>
                <a:ext uri="{FF2B5EF4-FFF2-40B4-BE49-F238E27FC236}">
                  <a16:creationId xmlns:a16="http://schemas.microsoft.com/office/drawing/2014/main" id="{A7357119-C90D-11DA-A652-CB3FF5E0F369}"/>
                </a:ext>
              </a:extLst>
            </p:cNvPr>
            <p:cNvSpPr/>
            <p:nvPr/>
          </p:nvSpPr>
          <p:spPr>
            <a:xfrm>
              <a:off x="5433838" y="4366465"/>
              <a:ext cx="156905" cy="156905"/>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a:extLst>
                <a:ext uri="{FF2B5EF4-FFF2-40B4-BE49-F238E27FC236}">
                  <a16:creationId xmlns:a16="http://schemas.microsoft.com/office/drawing/2014/main" id="{2F4B1B47-3666-3F70-10EE-8039867DBA0B}"/>
                </a:ext>
              </a:extLst>
            </p:cNvPr>
            <p:cNvSpPr/>
            <p:nvPr/>
          </p:nvSpPr>
          <p:spPr>
            <a:xfrm>
              <a:off x="5882612" y="4649184"/>
              <a:ext cx="156905" cy="156905"/>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F183D2E-01D4-0958-E7AA-B83D88C16C9E}"/>
                </a:ext>
              </a:extLst>
            </p:cNvPr>
            <p:cNvSpPr/>
            <p:nvPr/>
          </p:nvSpPr>
          <p:spPr>
            <a:xfrm>
              <a:off x="6801520" y="4393783"/>
              <a:ext cx="156905" cy="156905"/>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9" name="直線コネクタ 108">
              <a:extLst>
                <a:ext uri="{FF2B5EF4-FFF2-40B4-BE49-F238E27FC236}">
                  <a16:creationId xmlns:a16="http://schemas.microsoft.com/office/drawing/2014/main" id="{99275684-25B6-A830-6C32-58BA4362B79A}"/>
                </a:ext>
              </a:extLst>
            </p:cNvPr>
            <p:cNvCxnSpPr/>
            <p:nvPr/>
          </p:nvCxnSpPr>
          <p:spPr>
            <a:xfrm>
              <a:off x="4565981" y="4033004"/>
              <a:ext cx="30600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グループ化 141">
            <a:extLst>
              <a:ext uri="{FF2B5EF4-FFF2-40B4-BE49-F238E27FC236}">
                <a16:creationId xmlns:a16="http://schemas.microsoft.com/office/drawing/2014/main" id="{ED84B5FA-BD91-044D-C27A-1F710AE6CAD0}"/>
              </a:ext>
            </a:extLst>
          </p:cNvPr>
          <p:cNvGrpSpPr/>
          <p:nvPr/>
        </p:nvGrpSpPr>
        <p:grpSpPr>
          <a:xfrm>
            <a:off x="9444567" y="4578898"/>
            <a:ext cx="1615505" cy="1596393"/>
            <a:chOff x="8314141" y="1808681"/>
            <a:chExt cx="3042523" cy="3006528"/>
          </a:xfrm>
        </p:grpSpPr>
        <p:grpSp>
          <p:nvGrpSpPr>
            <p:cNvPr id="143" name="グループ化 142">
              <a:extLst>
                <a:ext uri="{FF2B5EF4-FFF2-40B4-BE49-F238E27FC236}">
                  <a16:creationId xmlns:a16="http://schemas.microsoft.com/office/drawing/2014/main" id="{2C098A91-1771-1B26-35B9-CDC17B902F75}"/>
                </a:ext>
              </a:extLst>
            </p:cNvPr>
            <p:cNvGrpSpPr/>
            <p:nvPr/>
          </p:nvGrpSpPr>
          <p:grpSpPr>
            <a:xfrm>
              <a:off x="8314141" y="1808681"/>
              <a:ext cx="1330946" cy="1330946"/>
              <a:chOff x="6151768" y="7995504"/>
              <a:chExt cx="1677717" cy="1677717"/>
            </a:xfrm>
          </p:grpSpPr>
          <p:sp>
            <p:nvSpPr>
              <p:cNvPr id="183" name="円/楕円 182">
                <a:extLst>
                  <a:ext uri="{FF2B5EF4-FFF2-40B4-BE49-F238E27FC236}">
                    <a16:creationId xmlns:a16="http://schemas.microsoft.com/office/drawing/2014/main" id="{B0D088F0-1E79-98EB-3F7A-C523EA71FDC0}"/>
                  </a:ext>
                </a:extLst>
              </p:cNvPr>
              <p:cNvSpPr/>
              <p:nvPr/>
            </p:nvSpPr>
            <p:spPr>
              <a:xfrm>
                <a:off x="6151768" y="7995504"/>
                <a:ext cx="1677717" cy="167771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フリーフォーム 183">
                <a:extLst>
                  <a:ext uri="{FF2B5EF4-FFF2-40B4-BE49-F238E27FC236}">
                    <a16:creationId xmlns:a16="http://schemas.microsoft.com/office/drawing/2014/main" id="{6B9FCA7F-E7E6-955D-DE44-24E877F27520}"/>
                  </a:ext>
                </a:extLst>
              </p:cNvPr>
              <p:cNvSpPr/>
              <p:nvPr/>
            </p:nvSpPr>
            <p:spPr>
              <a:xfrm>
                <a:off x="6344875" y="8258339"/>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185" name="グループ化 184">
                <a:extLst>
                  <a:ext uri="{FF2B5EF4-FFF2-40B4-BE49-F238E27FC236}">
                    <a16:creationId xmlns:a16="http://schemas.microsoft.com/office/drawing/2014/main" id="{1ADA8EDA-6ECE-3253-CA85-010A806153C6}"/>
                  </a:ext>
                </a:extLst>
              </p:cNvPr>
              <p:cNvGrpSpPr/>
              <p:nvPr/>
            </p:nvGrpSpPr>
            <p:grpSpPr>
              <a:xfrm>
                <a:off x="6583444" y="8362635"/>
                <a:ext cx="966176" cy="527938"/>
                <a:chOff x="6583444" y="8362635"/>
                <a:chExt cx="966176" cy="527938"/>
              </a:xfrm>
            </p:grpSpPr>
            <p:sp>
              <p:nvSpPr>
                <p:cNvPr id="186" name="円/楕円 185">
                  <a:extLst>
                    <a:ext uri="{FF2B5EF4-FFF2-40B4-BE49-F238E27FC236}">
                      <a16:creationId xmlns:a16="http://schemas.microsoft.com/office/drawing/2014/main" id="{FC93CA0E-2F6F-E38D-93EE-8018C86494C0}"/>
                    </a:ext>
                  </a:extLst>
                </p:cNvPr>
                <p:cNvSpPr/>
                <p:nvPr/>
              </p:nvSpPr>
              <p:spPr>
                <a:xfrm>
                  <a:off x="6583444" y="877460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円/楕円 186">
                  <a:extLst>
                    <a:ext uri="{FF2B5EF4-FFF2-40B4-BE49-F238E27FC236}">
                      <a16:creationId xmlns:a16="http://schemas.microsoft.com/office/drawing/2014/main" id="{F657CFC4-1046-CB05-4258-FCDA75BAFF3A}"/>
                    </a:ext>
                  </a:extLst>
                </p:cNvPr>
                <p:cNvSpPr/>
                <p:nvPr/>
              </p:nvSpPr>
              <p:spPr>
                <a:xfrm>
                  <a:off x="6675823" y="847692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円/楕円 187">
                  <a:extLst>
                    <a:ext uri="{FF2B5EF4-FFF2-40B4-BE49-F238E27FC236}">
                      <a16:creationId xmlns:a16="http://schemas.microsoft.com/office/drawing/2014/main" id="{302A039D-9DD0-6611-FD1C-8C1FEF65D1CA}"/>
                    </a:ext>
                  </a:extLst>
                </p:cNvPr>
                <p:cNvSpPr/>
                <p:nvPr/>
              </p:nvSpPr>
              <p:spPr>
                <a:xfrm>
                  <a:off x="6965589" y="8362635"/>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円/楕円 188">
                  <a:extLst>
                    <a:ext uri="{FF2B5EF4-FFF2-40B4-BE49-F238E27FC236}">
                      <a16:creationId xmlns:a16="http://schemas.microsoft.com/office/drawing/2014/main" id="{E059FAAC-BED2-07FF-3C00-FB10B5E0CF8F}"/>
                    </a:ext>
                  </a:extLst>
                </p:cNvPr>
                <p:cNvSpPr/>
                <p:nvPr/>
              </p:nvSpPr>
              <p:spPr>
                <a:xfrm>
                  <a:off x="7279883" y="842847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円/楕円 189">
                  <a:extLst>
                    <a:ext uri="{FF2B5EF4-FFF2-40B4-BE49-F238E27FC236}">
                      <a16:creationId xmlns:a16="http://schemas.microsoft.com/office/drawing/2014/main" id="{DC78D4F5-FCA6-C5EB-2786-3503974C9917}"/>
                    </a:ext>
                  </a:extLst>
                </p:cNvPr>
                <p:cNvSpPr/>
                <p:nvPr/>
              </p:nvSpPr>
              <p:spPr>
                <a:xfrm>
                  <a:off x="7479644" y="8679889"/>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円/楕円 190">
                  <a:extLst>
                    <a:ext uri="{FF2B5EF4-FFF2-40B4-BE49-F238E27FC236}">
                      <a16:creationId xmlns:a16="http://schemas.microsoft.com/office/drawing/2014/main" id="{4509D449-F667-D1ED-36FB-CDB8FB6711B6}"/>
                    </a:ext>
                  </a:extLst>
                </p:cNvPr>
                <p:cNvSpPr/>
                <p:nvPr/>
              </p:nvSpPr>
              <p:spPr>
                <a:xfrm>
                  <a:off x="7083074" y="8561813"/>
                  <a:ext cx="63434" cy="634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円/楕円 191">
                  <a:extLst>
                    <a:ext uri="{FF2B5EF4-FFF2-40B4-BE49-F238E27FC236}">
                      <a16:creationId xmlns:a16="http://schemas.microsoft.com/office/drawing/2014/main" id="{C4D80BFC-F5B3-9E8C-603B-B546AB550F4D}"/>
                    </a:ext>
                  </a:extLst>
                </p:cNvPr>
                <p:cNvSpPr/>
                <p:nvPr/>
              </p:nvSpPr>
              <p:spPr>
                <a:xfrm>
                  <a:off x="6839121" y="8752940"/>
                  <a:ext cx="56655" cy="566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円/楕円 192">
                  <a:extLst>
                    <a:ext uri="{FF2B5EF4-FFF2-40B4-BE49-F238E27FC236}">
                      <a16:creationId xmlns:a16="http://schemas.microsoft.com/office/drawing/2014/main" id="{CE081FA0-EFF2-C465-CBCA-5BDEFFFA4223}"/>
                    </a:ext>
                  </a:extLst>
                </p:cNvPr>
                <p:cNvSpPr/>
                <p:nvPr/>
              </p:nvSpPr>
              <p:spPr>
                <a:xfrm>
                  <a:off x="7256687" y="8786141"/>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a:extLst>
                    <a:ext uri="{FF2B5EF4-FFF2-40B4-BE49-F238E27FC236}">
                      <a16:creationId xmlns:a16="http://schemas.microsoft.com/office/drawing/2014/main" id="{1BF7E86A-D811-74FA-ADB4-A2DC601E9A51}"/>
                    </a:ext>
                  </a:extLst>
                </p:cNvPr>
                <p:cNvSpPr/>
                <p:nvPr/>
              </p:nvSpPr>
              <p:spPr>
                <a:xfrm>
                  <a:off x="7007704" y="8833746"/>
                  <a:ext cx="56827" cy="56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5" name="直線コネクタ 194">
                  <a:extLst>
                    <a:ext uri="{FF2B5EF4-FFF2-40B4-BE49-F238E27FC236}">
                      <a16:creationId xmlns:a16="http://schemas.microsoft.com/office/drawing/2014/main" id="{11E41601-0BF5-FCCC-21E8-6B733E896F45}"/>
                    </a:ext>
                  </a:extLst>
                </p:cNvPr>
                <p:cNvCxnSpPr>
                  <a:stCxn id="187" idx="7"/>
                  <a:endCxn id="188" idx="2"/>
                </p:cNvCxnSpPr>
                <p:nvPr/>
              </p:nvCxnSpPr>
              <p:spPr>
                <a:xfrm flipV="1">
                  <a:off x="6714847" y="8397623"/>
                  <a:ext cx="250742" cy="859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9DD55E0A-3C1A-4B57-62A2-0F587A80AE40}"/>
                    </a:ext>
                  </a:extLst>
                </p:cNvPr>
                <p:cNvCxnSpPr>
                  <a:endCxn id="194" idx="0"/>
                </p:cNvCxnSpPr>
                <p:nvPr/>
              </p:nvCxnSpPr>
              <p:spPr>
                <a:xfrm>
                  <a:off x="7007704" y="8428477"/>
                  <a:ext cx="28414" cy="40526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20CAFD4E-D477-C440-A831-048BF17E4EB1}"/>
                    </a:ext>
                  </a:extLst>
                </p:cNvPr>
                <p:cNvCxnSpPr>
                  <a:stCxn id="186" idx="0"/>
                  <a:endCxn id="187" idx="3"/>
                </p:cNvCxnSpPr>
                <p:nvPr/>
              </p:nvCxnSpPr>
              <p:spPr>
                <a:xfrm flipV="1">
                  <a:off x="6618432" y="8515948"/>
                  <a:ext cx="64086" cy="258659"/>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FEDC3DA9-9924-5788-AA79-1E842765DF2E}"/>
                    </a:ext>
                  </a:extLst>
                </p:cNvPr>
                <p:cNvCxnSpPr>
                  <a:cxnSpLocks/>
                  <a:endCxn id="191" idx="3"/>
                </p:cNvCxnSpPr>
                <p:nvPr/>
              </p:nvCxnSpPr>
              <p:spPr>
                <a:xfrm flipV="1">
                  <a:off x="6653420" y="8615957"/>
                  <a:ext cx="438944" cy="178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直線コネクタ 198">
                  <a:extLst>
                    <a:ext uri="{FF2B5EF4-FFF2-40B4-BE49-F238E27FC236}">
                      <a16:creationId xmlns:a16="http://schemas.microsoft.com/office/drawing/2014/main" id="{A10F3A44-6802-1E73-C0AE-3DF2BD752264}"/>
                    </a:ext>
                  </a:extLst>
                </p:cNvPr>
                <p:cNvCxnSpPr>
                  <a:cxnSpLocks/>
                  <a:stCxn id="187" idx="1"/>
                  <a:endCxn id="192" idx="1"/>
                </p:cNvCxnSpPr>
                <p:nvPr/>
              </p:nvCxnSpPr>
              <p:spPr>
                <a:xfrm>
                  <a:off x="6682518" y="8483619"/>
                  <a:ext cx="164900" cy="27761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1C10C248-A1A0-13B6-AA96-55D2922680EB}"/>
                    </a:ext>
                  </a:extLst>
                </p:cNvPr>
                <p:cNvCxnSpPr>
                  <a:cxnSpLocks/>
                  <a:stCxn id="189" idx="1"/>
                  <a:endCxn id="190" idx="5"/>
                </p:cNvCxnSpPr>
                <p:nvPr/>
              </p:nvCxnSpPr>
              <p:spPr>
                <a:xfrm>
                  <a:off x="7290131" y="8438725"/>
                  <a:ext cx="249241" cy="30089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8CD85984-9EF7-95BC-0860-6F0E9F83C85E}"/>
                    </a:ext>
                  </a:extLst>
                </p:cNvPr>
                <p:cNvCxnSpPr>
                  <a:cxnSpLocks/>
                </p:cNvCxnSpPr>
                <p:nvPr/>
              </p:nvCxnSpPr>
              <p:spPr>
                <a:xfrm>
                  <a:off x="6682331" y="8499784"/>
                  <a:ext cx="464177" cy="93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8D0752C3-4637-3826-57E8-D777F2B6BCA3}"/>
                    </a:ext>
                  </a:extLst>
                </p:cNvPr>
                <p:cNvCxnSpPr>
                  <a:stCxn id="186" idx="2"/>
                  <a:endCxn id="192" idx="6"/>
                </p:cNvCxnSpPr>
                <p:nvPr/>
              </p:nvCxnSpPr>
              <p:spPr>
                <a:xfrm flipV="1">
                  <a:off x="6583444" y="8781268"/>
                  <a:ext cx="312332" cy="283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31C38A9D-EEEF-60D0-C718-47BF399DC4A5}"/>
                    </a:ext>
                  </a:extLst>
                </p:cNvPr>
                <p:cNvCxnSpPr>
                  <a:cxnSpLocks/>
                  <a:stCxn id="191" idx="5"/>
                  <a:endCxn id="188" idx="1"/>
                </p:cNvCxnSpPr>
                <p:nvPr/>
              </p:nvCxnSpPr>
              <p:spPr>
                <a:xfrm flipH="1" flipV="1">
                  <a:off x="6975837" y="8372883"/>
                  <a:ext cx="161381" cy="243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B5CCEEF9-B979-A6F3-31E5-8CA16A8B89C7}"/>
                    </a:ext>
                  </a:extLst>
                </p:cNvPr>
                <p:cNvCxnSpPr>
                  <a:cxnSpLocks/>
                  <a:stCxn id="189" idx="4"/>
                  <a:endCxn id="193" idx="4"/>
                </p:cNvCxnSpPr>
                <p:nvPr/>
              </p:nvCxnSpPr>
              <p:spPr>
                <a:xfrm flipH="1">
                  <a:off x="7291675" y="8498453"/>
                  <a:ext cx="23196" cy="357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7155A3F4-74F2-1B94-0234-301C47F54115}"/>
                    </a:ext>
                  </a:extLst>
                </p:cNvPr>
                <p:cNvCxnSpPr>
                  <a:stCxn id="192" idx="1"/>
                  <a:endCxn id="194" idx="5"/>
                </p:cNvCxnSpPr>
                <p:nvPr/>
              </p:nvCxnSpPr>
              <p:spPr>
                <a:xfrm>
                  <a:off x="6847418" y="8761237"/>
                  <a:ext cx="208791" cy="12101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432CDB67-98AE-5940-7884-251D0A9F78EE}"/>
                    </a:ext>
                  </a:extLst>
                </p:cNvPr>
                <p:cNvCxnSpPr>
                  <a:cxnSpLocks/>
                  <a:stCxn id="194" idx="2"/>
                  <a:endCxn id="193" idx="6"/>
                </p:cNvCxnSpPr>
                <p:nvPr/>
              </p:nvCxnSpPr>
              <p:spPr>
                <a:xfrm flipV="1">
                  <a:off x="7007704" y="8821129"/>
                  <a:ext cx="318959" cy="410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E4DA10A2-91DD-8FCB-916A-D83417A02DA4}"/>
                    </a:ext>
                  </a:extLst>
                </p:cNvPr>
                <p:cNvCxnSpPr>
                  <a:stCxn id="193" idx="3"/>
                  <a:endCxn id="190" idx="3"/>
                </p:cNvCxnSpPr>
                <p:nvPr/>
              </p:nvCxnSpPr>
              <p:spPr>
                <a:xfrm flipV="1">
                  <a:off x="7266935" y="8739617"/>
                  <a:ext cx="222957" cy="106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A92777C4-0834-D3F1-3FF3-F8CFBC58082F}"/>
                    </a:ext>
                  </a:extLst>
                </p:cNvPr>
                <p:cNvCxnSpPr>
                  <a:stCxn id="191" idx="1"/>
                  <a:endCxn id="193" idx="1"/>
                </p:cNvCxnSpPr>
                <p:nvPr/>
              </p:nvCxnSpPr>
              <p:spPr>
                <a:xfrm>
                  <a:off x="7092364" y="8571103"/>
                  <a:ext cx="174571" cy="225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933750C5-E675-D75E-0BBA-AD3C32D11C05}"/>
                    </a:ext>
                  </a:extLst>
                </p:cNvPr>
                <p:cNvCxnSpPr>
                  <a:stCxn id="191" idx="0"/>
                  <a:endCxn id="194" idx="7"/>
                </p:cNvCxnSpPr>
                <p:nvPr/>
              </p:nvCxnSpPr>
              <p:spPr>
                <a:xfrm flipH="1">
                  <a:off x="7056209" y="8561813"/>
                  <a:ext cx="58582" cy="28025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0" name="直線コネクタ 209">
                  <a:extLst>
                    <a:ext uri="{FF2B5EF4-FFF2-40B4-BE49-F238E27FC236}">
                      <a16:creationId xmlns:a16="http://schemas.microsoft.com/office/drawing/2014/main" id="{56B3BA34-8724-D100-E435-11B5F709ECB0}"/>
                    </a:ext>
                  </a:extLst>
                </p:cNvPr>
                <p:cNvCxnSpPr>
                  <a:stCxn id="188" idx="6"/>
                  <a:endCxn id="189" idx="6"/>
                </p:cNvCxnSpPr>
                <p:nvPr/>
              </p:nvCxnSpPr>
              <p:spPr>
                <a:xfrm>
                  <a:off x="7035565" y="8397623"/>
                  <a:ext cx="314294" cy="6584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C16FF024-13C9-7355-011C-5C753199E0B7}"/>
                    </a:ext>
                  </a:extLst>
                </p:cNvPr>
                <p:cNvCxnSpPr>
                  <a:stCxn id="191" idx="3"/>
                  <a:endCxn id="189" idx="7"/>
                </p:cNvCxnSpPr>
                <p:nvPr/>
              </p:nvCxnSpPr>
              <p:spPr>
                <a:xfrm flipV="1">
                  <a:off x="7092364" y="8438725"/>
                  <a:ext cx="247247" cy="1772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D7F6038B-FC0E-5DE4-7581-2D81FCFA1E9B}"/>
                    </a:ext>
                  </a:extLst>
                </p:cNvPr>
                <p:cNvCxnSpPr>
                  <a:stCxn id="191" idx="2"/>
                  <a:endCxn id="190" idx="6"/>
                </p:cNvCxnSpPr>
                <p:nvPr/>
              </p:nvCxnSpPr>
              <p:spPr>
                <a:xfrm>
                  <a:off x="7083074" y="8593530"/>
                  <a:ext cx="466546" cy="121347"/>
                </a:xfrm>
                <a:prstGeom prst="line">
                  <a:avLst/>
                </a:prstGeom>
              </p:spPr>
              <p:style>
                <a:lnRef idx="1">
                  <a:schemeClr val="accent1"/>
                </a:lnRef>
                <a:fillRef idx="0">
                  <a:schemeClr val="accent1"/>
                </a:fillRef>
                <a:effectRef idx="0">
                  <a:schemeClr val="accent1"/>
                </a:effectRef>
                <a:fontRef idx="minor">
                  <a:schemeClr val="tx1"/>
                </a:fontRef>
              </p:style>
            </p:cxnSp>
            <p:sp>
              <p:nvSpPr>
                <p:cNvPr id="213" name="円/楕円 212">
                  <a:extLst>
                    <a:ext uri="{FF2B5EF4-FFF2-40B4-BE49-F238E27FC236}">
                      <a16:creationId xmlns:a16="http://schemas.microsoft.com/office/drawing/2014/main" id="{6A789EDC-7C1B-1395-061D-971DC777F391}"/>
                    </a:ext>
                  </a:extLst>
                </p:cNvPr>
                <p:cNvSpPr/>
                <p:nvPr/>
              </p:nvSpPr>
              <p:spPr>
                <a:xfrm>
                  <a:off x="6796837" y="8565653"/>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4" name="直線コネクタ 213">
                  <a:extLst>
                    <a:ext uri="{FF2B5EF4-FFF2-40B4-BE49-F238E27FC236}">
                      <a16:creationId xmlns:a16="http://schemas.microsoft.com/office/drawing/2014/main" id="{EA5E6CD7-F358-45AA-809B-42CE2139CDF2}"/>
                    </a:ext>
                  </a:extLst>
                </p:cNvPr>
                <p:cNvCxnSpPr>
                  <a:cxnSpLocks/>
                  <a:stCxn id="186" idx="3"/>
                  <a:endCxn id="213" idx="7"/>
                </p:cNvCxnSpPr>
                <p:nvPr/>
              </p:nvCxnSpPr>
              <p:spPr>
                <a:xfrm flipV="1">
                  <a:off x="6593692" y="8570925"/>
                  <a:ext cx="233873" cy="263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5DA6B27B-94DE-BBDD-5BC1-0636048A03F2}"/>
                    </a:ext>
                  </a:extLst>
                </p:cNvPr>
                <p:cNvCxnSpPr>
                  <a:stCxn id="187" idx="1"/>
                  <a:endCxn id="213" idx="5"/>
                </p:cNvCxnSpPr>
                <p:nvPr/>
              </p:nvCxnSpPr>
              <p:spPr>
                <a:xfrm>
                  <a:off x="6682518" y="8483619"/>
                  <a:ext cx="145047" cy="112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11B1CAB7-27C0-EF39-9627-0C1C2A8CFBB7}"/>
                    </a:ext>
                  </a:extLst>
                </p:cNvPr>
                <p:cNvCxnSpPr>
                  <a:stCxn id="213" idx="2"/>
                  <a:endCxn id="191" idx="6"/>
                </p:cNvCxnSpPr>
                <p:nvPr/>
              </p:nvCxnSpPr>
              <p:spPr>
                <a:xfrm>
                  <a:off x="6796837" y="8583653"/>
                  <a:ext cx="349671" cy="987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C87CCF0C-4391-AFE6-A081-C211FD5BD513}"/>
                    </a:ext>
                  </a:extLst>
                </p:cNvPr>
                <p:cNvCxnSpPr>
                  <a:cxnSpLocks/>
                  <a:stCxn id="213" idx="3"/>
                  <a:endCxn id="188" idx="3"/>
                </p:cNvCxnSpPr>
                <p:nvPr/>
              </p:nvCxnSpPr>
              <p:spPr>
                <a:xfrm flipV="1">
                  <a:off x="6802109" y="8422363"/>
                  <a:ext cx="173728" cy="17401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44" name="グループ化 143">
              <a:extLst>
                <a:ext uri="{FF2B5EF4-FFF2-40B4-BE49-F238E27FC236}">
                  <a16:creationId xmlns:a16="http://schemas.microsoft.com/office/drawing/2014/main" id="{7F916205-65A9-32C2-58B2-67E5CC9F1CEA}"/>
                </a:ext>
              </a:extLst>
            </p:cNvPr>
            <p:cNvGrpSpPr/>
            <p:nvPr/>
          </p:nvGrpSpPr>
          <p:grpSpPr>
            <a:xfrm>
              <a:off x="9956086" y="3484263"/>
              <a:ext cx="1330946" cy="1330946"/>
              <a:chOff x="9938250" y="2536352"/>
              <a:chExt cx="1677717" cy="1677717"/>
            </a:xfrm>
          </p:grpSpPr>
          <p:sp>
            <p:nvSpPr>
              <p:cNvPr id="148" name="円/楕円 147">
                <a:extLst>
                  <a:ext uri="{FF2B5EF4-FFF2-40B4-BE49-F238E27FC236}">
                    <a16:creationId xmlns:a16="http://schemas.microsoft.com/office/drawing/2014/main" id="{F0509D0D-DA3A-1970-1742-0B1E404C9528}"/>
                  </a:ext>
                </a:extLst>
              </p:cNvPr>
              <p:cNvSpPr/>
              <p:nvPr/>
            </p:nvSpPr>
            <p:spPr>
              <a:xfrm>
                <a:off x="9938250" y="2536352"/>
                <a:ext cx="1677717" cy="167771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フリーフォーム 148">
                <a:extLst>
                  <a:ext uri="{FF2B5EF4-FFF2-40B4-BE49-F238E27FC236}">
                    <a16:creationId xmlns:a16="http://schemas.microsoft.com/office/drawing/2014/main" id="{1C615A21-E44C-F3DE-1842-8FF548BA6487}"/>
                  </a:ext>
                </a:extLst>
              </p:cNvPr>
              <p:cNvSpPr/>
              <p:nvPr/>
            </p:nvSpPr>
            <p:spPr>
              <a:xfrm>
                <a:off x="10131357" y="2799187"/>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150" name="グループ化 149">
                <a:extLst>
                  <a:ext uri="{FF2B5EF4-FFF2-40B4-BE49-F238E27FC236}">
                    <a16:creationId xmlns:a16="http://schemas.microsoft.com/office/drawing/2014/main" id="{BEB3A4DE-ACB5-EB3A-7B5A-46F0D397E700}"/>
                  </a:ext>
                </a:extLst>
              </p:cNvPr>
              <p:cNvGrpSpPr/>
              <p:nvPr/>
            </p:nvGrpSpPr>
            <p:grpSpPr>
              <a:xfrm>
                <a:off x="10373966" y="2903483"/>
                <a:ext cx="955891" cy="522318"/>
                <a:chOff x="5214880" y="2442502"/>
                <a:chExt cx="1762237" cy="962921"/>
              </a:xfrm>
            </p:grpSpPr>
            <p:sp>
              <p:nvSpPr>
                <p:cNvPr id="151" name="円/楕円 150">
                  <a:extLst>
                    <a:ext uri="{FF2B5EF4-FFF2-40B4-BE49-F238E27FC236}">
                      <a16:creationId xmlns:a16="http://schemas.microsoft.com/office/drawing/2014/main" id="{03BD66DA-1FD0-1866-2C75-2A5B96225A10}"/>
                    </a:ext>
                  </a:extLst>
                </p:cNvPr>
                <p:cNvSpPr/>
                <p:nvPr/>
              </p:nvSpPr>
              <p:spPr>
                <a:xfrm>
                  <a:off x="5911886" y="2442502"/>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2" name="直線コネクタ 151">
                  <a:extLst>
                    <a:ext uri="{FF2B5EF4-FFF2-40B4-BE49-F238E27FC236}">
                      <a16:creationId xmlns:a16="http://schemas.microsoft.com/office/drawing/2014/main" id="{E11A406C-B5B6-F752-C0C7-AEAD0AEF80CD}"/>
                    </a:ext>
                  </a:extLst>
                </p:cNvPr>
                <p:cNvCxnSpPr>
                  <a:stCxn id="175" idx="7"/>
                  <a:endCxn id="151" idx="2"/>
                </p:cNvCxnSpPr>
                <p:nvPr/>
              </p:nvCxnSpPr>
              <p:spPr>
                <a:xfrm flipV="1">
                  <a:off x="5454550" y="2506318"/>
                  <a:ext cx="457336" cy="1568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3C806168-64E2-983B-7109-559A454DA6E7}"/>
                    </a:ext>
                  </a:extLst>
                </p:cNvPr>
                <p:cNvCxnSpPr>
                  <a:endCxn id="180" idx="0"/>
                </p:cNvCxnSpPr>
                <p:nvPr/>
              </p:nvCxnSpPr>
              <p:spPr>
                <a:xfrm>
                  <a:off x="5988700" y="2562593"/>
                  <a:ext cx="51825" cy="73918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BC58EF97-D20C-F2A1-C6F5-B17FE447BE9F}"/>
                    </a:ext>
                  </a:extLst>
                </p:cNvPr>
                <p:cNvCxnSpPr>
                  <a:stCxn id="179" idx="0"/>
                  <a:endCxn id="175" idx="3"/>
                </p:cNvCxnSpPr>
                <p:nvPr/>
              </p:nvCxnSpPr>
              <p:spPr>
                <a:xfrm flipV="1">
                  <a:off x="5278696" y="2722134"/>
                  <a:ext cx="116888" cy="47177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7E1E6FAB-2597-50D5-73CA-26DDE843A107}"/>
                    </a:ext>
                  </a:extLst>
                </p:cNvPr>
                <p:cNvCxnSpPr>
                  <a:cxnSpLocks/>
                  <a:endCxn id="178" idx="3"/>
                </p:cNvCxnSpPr>
                <p:nvPr/>
              </p:nvCxnSpPr>
              <p:spPr>
                <a:xfrm flipV="1">
                  <a:off x="5342511" y="2904543"/>
                  <a:ext cx="800603" cy="325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50902CB5-CDE5-130F-B5C4-0BD074F8764D}"/>
                    </a:ext>
                  </a:extLst>
                </p:cNvPr>
                <p:cNvCxnSpPr>
                  <a:cxnSpLocks/>
                  <a:stCxn id="175" idx="1"/>
                  <a:endCxn id="174" idx="1"/>
                </p:cNvCxnSpPr>
                <p:nvPr/>
              </p:nvCxnSpPr>
              <p:spPr>
                <a:xfrm>
                  <a:off x="5395584" y="2663168"/>
                  <a:ext cx="300766" cy="506355"/>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AB361B4A-7094-B763-5BD3-19069CC02412}"/>
                    </a:ext>
                  </a:extLst>
                </p:cNvPr>
                <p:cNvCxnSpPr>
                  <a:cxnSpLocks/>
                  <a:stCxn id="177" idx="1"/>
                  <a:endCxn id="182" idx="5"/>
                </p:cNvCxnSpPr>
                <p:nvPr/>
              </p:nvCxnSpPr>
              <p:spPr>
                <a:xfrm>
                  <a:off x="6503827" y="2581285"/>
                  <a:ext cx="454598" cy="548805"/>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F5C58D21-7E65-25CB-5C68-4B1A2383EFE0}"/>
                    </a:ext>
                  </a:extLst>
                </p:cNvPr>
                <p:cNvCxnSpPr>
                  <a:cxnSpLocks/>
                </p:cNvCxnSpPr>
                <p:nvPr/>
              </p:nvCxnSpPr>
              <p:spPr>
                <a:xfrm>
                  <a:off x="5395243" y="2692652"/>
                  <a:ext cx="846626" cy="170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25F0AD98-33B2-4A4C-EFA0-8CD4E7147458}"/>
                    </a:ext>
                  </a:extLst>
                </p:cNvPr>
                <p:cNvCxnSpPr>
                  <a:stCxn id="179" idx="2"/>
                  <a:endCxn id="174" idx="6"/>
                </p:cNvCxnSpPr>
                <p:nvPr/>
              </p:nvCxnSpPr>
              <p:spPr>
                <a:xfrm flipV="1">
                  <a:off x="5214880" y="3206059"/>
                  <a:ext cx="569672" cy="51666"/>
                </a:xfrm>
                <a:prstGeom prst="line">
                  <a:avLst/>
                </a:prstGeom>
                <a:solidFill>
                  <a:schemeClr val="tx1">
                    <a:lumMod val="20000"/>
                    <a:lumOff val="80000"/>
                  </a:schemeClr>
                </a:solidFill>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1A167FF6-5930-DE1E-7189-02E8B7F70E0E}"/>
                    </a:ext>
                  </a:extLst>
                </p:cNvPr>
                <p:cNvCxnSpPr>
                  <a:cxnSpLocks/>
                  <a:stCxn id="178" idx="5"/>
                  <a:endCxn id="151" idx="1"/>
                </p:cNvCxnSpPr>
                <p:nvPr/>
              </p:nvCxnSpPr>
              <p:spPr>
                <a:xfrm flipH="1" flipV="1">
                  <a:off x="5930577" y="2461194"/>
                  <a:ext cx="294348" cy="44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4ECF290F-795B-CB10-1ED6-71D61CBC15D3}"/>
                    </a:ext>
                  </a:extLst>
                </p:cNvPr>
                <p:cNvCxnSpPr>
                  <a:cxnSpLocks/>
                  <a:stCxn id="177" idx="4"/>
                  <a:endCxn id="181" idx="4"/>
                </p:cNvCxnSpPr>
                <p:nvPr/>
              </p:nvCxnSpPr>
              <p:spPr>
                <a:xfrm flipH="1">
                  <a:off x="6506643" y="2690224"/>
                  <a:ext cx="42308" cy="652353"/>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243BE258-14D2-1359-9FC1-0252B8AF61A3}"/>
                    </a:ext>
                  </a:extLst>
                </p:cNvPr>
                <p:cNvCxnSpPr>
                  <a:stCxn id="174" idx="1"/>
                  <a:endCxn id="180" idx="5"/>
                </p:cNvCxnSpPr>
                <p:nvPr/>
              </p:nvCxnSpPr>
              <p:spPr>
                <a:xfrm>
                  <a:off x="5696350" y="3169523"/>
                  <a:ext cx="380820" cy="220721"/>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EB3016DB-77C2-20C5-9361-656D0F8105B6}"/>
                    </a:ext>
                  </a:extLst>
                </p:cNvPr>
                <p:cNvCxnSpPr>
                  <a:cxnSpLocks/>
                  <a:stCxn id="180" idx="2"/>
                  <a:endCxn id="181" idx="6"/>
                </p:cNvCxnSpPr>
                <p:nvPr/>
              </p:nvCxnSpPr>
              <p:spPr>
                <a:xfrm flipV="1">
                  <a:off x="5988700" y="3278762"/>
                  <a:ext cx="581759" cy="748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674B8F3D-BD60-483C-9AE4-0EDF60040212}"/>
                    </a:ext>
                  </a:extLst>
                </p:cNvPr>
                <p:cNvCxnSpPr>
                  <a:stCxn id="181" idx="3"/>
                  <a:endCxn id="182" idx="3"/>
                </p:cNvCxnSpPr>
                <p:nvPr/>
              </p:nvCxnSpPr>
              <p:spPr>
                <a:xfrm flipV="1">
                  <a:off x="6461519" y="3130090"/>
                  <a:ext cx="406658" cy="193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39B937EA-DA80-498D-E343-DBB4598ABE70}"/>
                    </a:ext>
                  </a:extLst>
                </p:cNvPr>
                <p:cNvCxnSpPr>
                  <a:stCxn id="178" idx="1"/>
                  <a:endCxn id="181" idx="1"/>
                </p:cNvCxnSpPr>
                <p:nvPr/>
              </p:nvCxnSpPr>
              <p:spPr>
                <a:xfrm>
                  <a:off x="6143114" y="2822733"/>
                  <a:ext cx="318405" cy="410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5B8A4E38-008F-F0D1-D702-376DBD6EE1D4}"/>
                    </a:ext>
                  </a:extLst>
                </p:cNvPr>
                <p:cNvCxnSpPr>
                  <a:stCxn id="178" idx="0"/>
                  <a:endCxn id="180" idx="7"/>
                </p:cNvCxnSpPr>
                <p:nvPr/>
              </p:nvCxnSpPr>
              <p:spPr>
                <a:xfrm flipH="1">
                  <a:off x="6077170" y="2805788"/>
                  <a:ext cx="106849" cy="5111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E329B87C-4139-0DDA-25C0-DCF2BCA2A600}"/>
                    </a:ext>
                  </a:extLst>
                </p:cNvPr>
                <p:cNvCxnSpPr>
                  <a:stCxn id="151" idx="6"/>
                  <a:endCxn id="177" idx="6"/>
                </p:cNvCxnSpPr>
                <p:nvPr/>
              </p:nvCxnSpPr>
              <p:spPr>
                <a:xfrm>
                  <a:off x="6039517" y="2506318"/>
                  <a:ext cx="573250" cy="120091"/>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1E4F7497-CF25-6A32-2607-C0719C53F117}"/>
                    </a:ext>
                  </a:extLst>
                </p:cNvPr>
                <p:cNvCxnSpPr>
                  <a:stCxn id="178" idx="3"/>
                  <a:endCxn id="177" idx="7"/>
                </p:cNvCxnSpPr>
                <p:nvPr/>
              </p:nvCxnSpPr>
              <p:spPr>
                <a:xfrm flipV="1">
                  <a:off x="6143114" y="2581285"/>
                  <a:ext cx="450961" cy="323258"/>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039F62A3-D34C-51E2-78F1-5842539EB681}"/>
                    </a:ext>
                  </a:extLst>
                </p:cNvPr>
                <p:cNvCxnSpPr>
                  <a:stCxn id="178" idx="2"/>
                  <a:endCxn id="182" idx="6"/>
                </p:cNvCxnSpPr>
                <p:nvPr/>
              </p:nvCxnSpPr>
              <p:spPr>
                <a:xfrm>
                  <a:off x="6126170" y="2863638"/>
                  <a:ext cx="850947" cy="221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34924C10-EE9F-A1E7-1593-280C7596F66C}"/>
                    </a:ext>
                  </a:extLst>
                </p:cNvPr>
                <p:cNvCxnSpPr>
                  <a:cxnSpLocks/>
                  <a:stCxn id="179" idx="3"/>
                  <a:endCxn id="176" idx="7"/>
                </p:cNvCxnSpPr>
                <p:nvPr/>
              </p:nvCxnSpPr>
              <p:spPr>
                <a:xfrm flipV="1">
                  <a:off x="5233572" y="2822408"/>
                  <a:ext cx="426568" cy="480441"/>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5315EBFE-6FC8-9288-DE05-89F394F7528A}"/>
                    </a:ext>
                  </a:extLst>
                </p:cNvPr>
                <p:cNvCxnSpPr>
                  <a:stCxn id="175" idx="1"/>
                  <a:endCxn id="176" idx="5"/>
                </p:cNvCxnSpPr>
                <p:nvPr/>
              </p:nvCxnSpPr>
              <p:spPr>
                <a:xfrm>
                  <a:off x="5395584" y="2663168"/>
                  <a:ext cx="264556" cy="205670"/>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A9E5EED5-7E25-541C-93B7-86ABC2AC9BB0}"/>
                    </a:ext>
                  </a:extLst>
                </p:cNvPr>
                <p:cNvCxnSpPr>
                  <a:stCxn id="176" idx="2"/>
                  <a:endCxn id="178" idx="6"/>
                </p:cNvCxnSpPr>
                <p:nvPr/>
              </p:nvCxnSpPr>
              <p:spPr>
                <a:xfrm>
                  <a:off x="5604094" y="2845623"/>
                  <a:ext cx="637775" cy="18015"/>
                </a:xfrm>
                <a:prstGeom prst="line">
                  <a:avLst/>
                </a:prstGeom>
                <a:solidFill>
                  <a:schemeClr val="tx1">
                    <a:lumMod val="20000"/>
                    <a:lumOff val="80000"/>
                  </a:schemeClr>
                </a:solidFill>
                <a:ln w="9525">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A41A1FC1-D4A2-8DD0-F548-F9B95133DF39}"/>
                    </a:ext>
                  </a:extLst>
                </p:cNvPr>
                <p:cNvCxnSpPr>
                  <a:cxnSpLocks/>
                  <a:stCxn id="176" idx="3"/>
                  <a:endCxn id="151" idx="3"/>
                </p:cNvCxnSpPr>
                <p:nvPr/>
              </p:nvCxnSpPr>
              <p:spPr>
                <a:xfrm flipV="1">
                  <a:off x="5613710" y="2551442"/>
                  <a:ext cx="316868" cy="317396"/>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4" name="円/楕円 173">
                  <a:extLst>
                    <a:ext uri="{FF2B5EF4-FFF2-40B4-BE49-F238E27FC236}">
                      <a16:creationId xmlns:a16="http://schemas.microsoft.com/office/drawing/2014/main" id="{7D43667F-64D7-0BE1-D836-7CBF695BE476}"/>
                    </a:ext>
                  </a:extLst>
                </p:cNvPr>
                <p:cNvSpPr/>
                <p:nvPr/>
              </p:nvSpPr>
              <p:spPr>
                <a:xfrm>
                  <a:off x="5681217" y="3154390"/>
                  <a:ext cx="103335" cy="103335"/>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a:extLst>
                    <a:ext uri="{FF2B5EF4-FFF2-40B4-BE49-F238E27FC236}">
                      <a16:creationId xmlns:a16="http://schemas.microsoft.com/office/drawing/2014/main" id="{DBC33137-560F-303B-54E5-D4B8EED4A1E6}"/>
                    </a:ext>
                  </a:extLst>
                </p:cNvPr>
                <p:cNvSpPr/>
                <p:nvPr/>
              </p:nvSpPr>
              <p:spPr>
                <a:xfrm>
                  <a:off x="5383373" y="2650957"/>
                  <a:ext cx="83388" cy="833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円/楕円 175">
                  <a:extLst>
                    <a:ext uri="{FF2B5EF4-FFF2-40B4-BE49-F238E27FC236}">
                      <a16:creationId xmlns:a16="http://schemas.microsoft.com/office/drawing/2014/main" id="{B5DE033B-D04D-FA2A-0C40-C2AA802A4365}"/>
                    </a:ext>
                  </a:extLst>
                </p:cNvPr>
                <p:cNvSpPr/>
                <p:nvPr/>
              </p:nvSpPr>
              <p:spPr>
                <a:xfrm>
                  <a:off x="5604094" y="2812792"/>
                  <a:ext cx="65661" cy="6566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a:extLst>
                    <a:ext uri="{FF2B5EF4-FFF2-40B4-BE49-F238E27FC236}">
                      <a16:creationId xmlns:a16="http://schemas.microsoft.com/office/drawing/2014/main" id="{CC3B302B-0DA3-05FD-92E7-FE1766E158FD}"/>
                    </a:ext>
                  </a:extLst>
                </p:cNvPr>
                <p:cNvSpPr/>
                <p:nvPr/>
              </p:nvSpPr>
              <p:spPr>
                <a:xfrm>
                  <a:off x="6485136" y="2562593"/>
                  <a:ext cx="127631" cy="12763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a:extLst>
                    <a:ext uri="{FF2B5EF4-FFF2-40B4-BE49-F238E27FC236}">
                      <a16:creationId xmlns:a16="http://schemas.microsoft.com/office/drawing/2014/main" id="{9DE8B0D1-C3AB-3A5F-09A1-CF3DABD6CC9C}"/>
                    </a:ext>
                  </a:extLst>
                </p:cNvPr>
                <p:cNvSpPr/>
                <p:nvPr/>
              </p:nvSpPr>
              <p:spPr>
                <a:xfrm>
                  <a:off x="6126170" y="2805788"/>
                  <a:ext cx="115699" cy="115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a:extLst>
                    <a:ext uri="{FF2B5EF4-FFF2-40B4-BE49-F238E27FC236}">
                      <a16:creationId xmlns:a16="http://schemas.microsoft.com/office/drawing/2014/main" id="{F88DE733-A717-9CBC-B5B3-B1A66FE5AAD9}"/>
                    </a:ext>
                  </a:extLst>
                </p:cNvPr>
                <p:cNvSpPr/>
                <p:nvPr/>
              </p:nvSpPr>
              <p:spPr>
                <a:xfrm>
                  <a:off x="5214880" y="3193909"/>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a:extLst>
                    <a:ext uri="{FF2B5EF4-FFF2-40B4-BE49-F238E27FC236}">
                      <a16:creationId xmlns:a16="http://schemas.microsoft.com/office/drawing/2014/main" id="{AA69CE1F-26C1-1DB1-C9DD-A69130E9060E}"/>
                    </a:ext>
                  </a:extLst>
                </p:cNvPr>
                <p:cNvSpPr/>
                <p:nvPr/>
              </p:nvSpPr>
              <p:spPr>
                <a:xfrm>
                  <a:off x="5988700" y="3301775"/>
                  <a:ext cx="103648" cy="103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a:extLst>
                    <a:ext uri="{FF2B5EF4-FFF2-40B4-BE49-F238E27FC236}">
                      <a16:creationId xmlns:a16="http://schemas.microsoft.com/office/drawing/2014/main" id="{43608570-0CDF-511F-3502-4F2BEE1BA4E1}"/>
                    </a:ext>
                  </a:extLst>
                </p:cNvPr>
                <p:cNvSpPr/>
                <p:nvPr/>
              </p:nvSpPr>
              <p:spPr>
                <a:xfrm>
                  <a:off x="6442828" y="3214947"/>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円/楕円 181">
                  <a:extLst>
                    <a:ext uri="{FF2B5EF4-FFF2-40B4-BE49-F238E27FC236}">
                      <a16:creationId xmlns:a16="http://schemas.microsoft.com/office/drawing/2014/main" id="{370F701D-37B2-3BF9-F423-21484B2A5F05}"/>
                    </a:ext>
                  </a:extLst>
                </p:cNvPr>
                <p:cNvSpPr/>
                <p:nvPr/>
              </p:nvSpPr>
              <p:spPr>
                <a:xfrm>
                  <a:off x="6849486" y="3021151"/>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45" name="直線コネクタ 144">
              <a:extLst>
                <a:ext uri="{FF2B5EF4-FFF2-40B4-BE49-F238E27FC236}">
                  <a16:creationId xmlns:a16="http://schemas.microsoft.com/office/drawing/2014/main" id="{D487C07A-8945-FFDB-F07C-3888B8782FC0}"/>
                </a:ext>
              </a:extLst>
            </p:cNvPr>
            <p:cNvCxnSpPr>
              <a:cxnSpLocks/>
            </p:cNvCxnSpPr>
            <p:nvPr/>
          </p:nvCxnSpPr>
          <p:spPr>
            <a:xfrm rot="-1800000">
              <a:off x="8480118" y="3252298"/>
              <a:ext cx="2876546" cy="0"/>
            </a:xfrm>
            <a:prstGeom prst="line">
              <a:avLst/>
            </a:prstGeom>
            <a:ln w="508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コンテンツ プレースホルダー 2">
              <a:extLst>
                <a:ext uri="{FF2B5EF4-FFF2-40B4-BE49-F238E27FC236}">
                  <a16:creationId xmlns:a16="http://schemas.microsoft.com/office/drawing/2014/main" id="{F3EED0BC-A1FC-423C-C314-BAD46D25809B}"/>
                </a:ext>
              </a:extLst>
            </p:cNvPr>
            <p:cNvSpPr txBox="1">
              <a:spLocks/>
            </p:cNvSpPr>
            <p:nvPr/>
          </p:nvSpPr>
          <p:spPr>
            <a:xfrm>
              <a:off x="9645864" y="2156631"/>
              <a:ext cx="1026933" cy="534529"/>
            </a:xfrm>
            <a:prstGeom prst="rect">
              <a:avLst/>
            </a:prstGeom>
            <a:noFill/>
            <a:ln w="19050">
              <a:noFill/>
            </a:ln>
          </p:spPr>
          <p:txBody>
            <a:bodyPr bIns="108000" anchor="ctr"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200">
                  <a:latin typeface="Segoe UI" panose="020B0502040204020203" pitchFamily="34" charset="0"/>
                  <a:cs typeface="Segoe UI" panose="020B0502040204020203" pitchFamily="34" charset="0"/>
                </a:rPr>
                <a:t>定義</a:t>
              </a:r>
              <a:endParaRPr lang="en-US" altLang="ja-JP" sz="1200" dirty="0">
                <a:latin typeface="Segoe UI" panose="020B0502040204020203" pitchFamily="34" charset="0"/>
                <a:cs typeface="Segoe UI" panose="020B0502040204020203" pitchFamily="34" charset="0"/>
              </a:endParaRPr>
            </a:p>
          </p:txBody>
        </p:sp>
        <p:sp>
          <p:nvSpPr>
            <p:cNvPr id="147" name="コンテンツ プレースホルダー 2">
              <a:extLst>
                <a:ext uri="{FF2B5EF4-FFF2-40B4-BE49-F238E27FC236}">
                  <a16:creationId xmlns:a16="http://schemas.microsoft.com/office/drawing/2014/main" id="{32A8047B-AF26-FE3F-DD16-9F42C0C09DE7}"/>
                </a:ext>
              </a:extLst>
            </p:cNvPr>
            <p:cNvSpPr txBox="1">
              <a:spLocks/>
            </p:cNvSpPr>
            <p:nvPr/>
          </p:nvSpPr>
          <p:spPr>
            <a:xfrm>
              <a:off x="8934680" y="3926390"/>
              <a:ext cx="1026933" cy="534529"/>
            </a:xfrm>
            <a:prstGeom prst="rect">
              <a:avLst/>
            </a:prstGeom>
            <a:noFill/>
            <a:ln w="19050">
              <a:noFill/>
            </a:ln>
          </p:spPr>
          <p:txBody>
            <a:bodyPr bIns="108000" anchor="ctr"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200">
                  <a:latin typeface="Segoe UI" panose="020B0502040204020203" pitchFamily="34" charset="0"/>
                  <a:cs typeface="Segoe UI" panose="020B0502040204020203" pitchFamily="34" charset="0"/>
                </a:rPr>
                <a:t>実測</a:t>
              </a:r>
              <a:endParaRPr lang="en-US" altLang="ja-JP" sz="1200" dirty="0">
                <a:latin typeface="Segoe UI" panose="020B0502040204020203" pitchFamily="34" charset="0"/>
                <a:cs typeface="Segoe UI" panose="020B0502040204020203" pitchFamily="34" charset="0"/>
              </a:endParaRPr>
            </a:p>
          </p:txBody>
        </p:sp>
      </p:grpSp>
      <p:sp>
        <p:nvSpPr>
          <p:cNvPr id="218" name="コンテンツ プレースホルダー 2">
            <a:extLst>
              <a:ext uri="{FF2B5EF4-FFF2-40B4-BE49-F238E27FC236}">
                <a16:creationId xmlns:a16="http://schemas.microsoft.com/office/drawing/2014/main" id="{8EFC6AAB-716A-0557-365C-4958AB9A48A5}"/>
              </a:ext>
            </a:extLst>
          </p:cNvPr>
          <p:cNvSpPr txBox="1">
            <a:spLocks/>
          </p:cNvSpPr>
          <p:nvPr/>
        </p:nvSpPr>
        <p:spPr>
          <a:xfrm>
            <a:off x="834356" y="3367290"/>
            <a:ext cx="1813538" cy="597315"/>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200">
                <a:latin typeface="Segoe UI" panose="020B0502040204020203" pitchFamily="34" charset="0"/>
                <a:cs typeface="Segoe UI" panose="020B0502040204020203" pitchFamily="34" charset="0"/>
              </a:rPr>
              <a:t>平均正答数</a:t>
            </a:r>
            <a:endParaRPr lang="en-US" altLang="ja-JP" sz="1100" dirty="0">
              <a:latin typeface="Segoe UI" panose="020B0502040204020203" pitchFamily="34" charset="0"/>
              <a:cs typeface="Segoe UI" panose="020B0502040204020203" pitchFamily="34" charset="0"/>
            </a:endParaRPr>
          </a:p>
        </p:txBody>
      </p:sp>
      <p:cxnSp>
        <p:nvCxnSpPr>
          <p:cNvPr id="219" name="直線コネクタ 218">
            <a:extLst>
              <a:ext uri="{FF2B5EF4-FFF2-40B4-BE49-F238E27FC236}">
                <a16:creationId xmlns:a16="http://schemas.microsoft.com/office/drawing/2014/main" id="{9656FD02-4BBC-BB8E-ED24-04C7A3C12A01}"/>
              </a:ext>
            </a:extLst>
          </p:cNvPr>
          <p:cNvCxnSpPr>
            <a:cxnSpLocks/>
          </p:cNvCxnSpPr>
          <p:nvPr/>
        </p:nvCxnSpPr>
        <p:spPr>
          <a:xfrm>
            <a:off x="828288" y="3829522"/>
            <a:ext cx="1819606"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3" name="正方形/長方形 222">
            <a:extLst>
              <a:ext uri="{FF2B5EF4-FFF2-40B4-BE49-F238E27FC236}">
                <a16:creationId xmlns:a16="http://schemas.microsoft.com/office/drawing/2014/main" id="{730A24E5-9EEF-963C-B915-0D76F2DDE281}"/>
              </a:ext>
            </a:extLst>
          </p:cNvPr>
          <p:cNvSpPr/>
          <p:nvPr/>
        </p:nvSpPr>
        <p:spPr>
          <a:xfrm>
            <a:off x="833006" y="4586020"/>
            <a:ext cx="1818792"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分数混じり</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27" name="正方形/長方形 226">
            <a:extLst>
              <a:ext uri="{FF2B5EF4-FFF2-40B4-BE49-F238E27FC236}">
                <a16:creationId xmlns:a16="http://schemas.microsoft.com/office/drawing/2014/main" id="{C15AD3E6-4187-6118-B6B4-C4B61E3017AC}"/>
              </a:ext>
            </a:extLst>
          </p:cNvPr>
          <p:cNvSpPr/>
          <p:nvPr/>
        </p:nvSpPr>
        <p:spPr>
          <a:xfrm>
            <a:off x="838260" y="3938379"/>
            <a:ext cx="1813538" cy="295764"/>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30000"/>
              </a:lnSpc>
              <a:spcBef>
                <a:spcPts val="800"/>
              </a:spcBef>
              <a:buNone/>
            </a:pPr>
            <a:r>
              <a:rPr lang="en-US" altLang="ja-JP" sz="1200" b="1" dirty="0">
                <a:solidFill>
                  <a:schemeClr val="accent2"/>
                </a:solidFill>
                <a:latin typeface="Segoe UI" panose="020B0502040204020203" pitchFamily="34" charset="0"/>
                <a:ea typeface="Yu Gothic" panose="020B0400000000000000" pitchFamily="34" charset="-128"/>
                <a:cs typeface="Segoe UI" panose="020B0502040204020203" pitchFamily="34" charset="0"/>
              </a:rPr>
              <a:t>4.51</a:t>
            </a:r>
            <a:r>
              <a:rPr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問</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28" name="円/楕円 227">
            <a:extLst>
              <a:ext uri="{FF2B5EF4-FFF2-40B4-BE49-F238E27FC236}">
                <a16:creationId xmlns:a16="http://schemas.microsoft.com/office/drawing/2014/main" id="{CAECE2F7-4F70-9A65-8B1E-469BB1D8AD35}"/>
              </a:ext>
            </a:extLst>
          </p:cNvPr>
          <p:cNvSpPr/>
          <p:nvPr/>
        </p:nvSpPr>
        <p:spPr>
          <a:xfrm>
            <a:off x="834438" y="4581060"/>
            <a:ext cx="597315" cy="597314"/>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2"/>
                </a:solidFill>
                <a:latin typeface="Segoe UI" panose="020B0502040204020203" pitchFamily="34" charset="0"/>
                <a:cs typeface="Segoe UI" panose="020B0502040204020203" pitchFamily="34" charset="0"/>
              </a:rPr>
              <a:t>01</a:t>
            </a:r>
            <a:endParaRPr kumimoji="1" lang="ja-JP" altLang="en-US" sz="1400" b="1">
              <a:solidFill>
                <a:schemeClr val="bg2"/>
              </a:solidFill>
              <a:latin typeface="Segoe UI" panose="020B0502040204020203" pitchFamily="34" charset="0"/>
              <a:cs typeface="Segoe UI" panose="020B0502040204020203" pitchFamily="34" charset="0"/>
            </a:endParaRPr>
          </a:p>
        </p:txBody>
      </p:sp>
      <p:sp>
        <p:nvSpPr>
          <p:cNvPr id="229" name="直角三角形 228">
            <a:extLst>
              <a:ext uri="{FF2B5EF4-FFF2-40B4-BE49-F238E27FC236}">
                <a16:creationId xmlns:a16="http://schemas.microsoft.com/office/drawing/2014/main" id="{D0B11005-DA1B-144F-B3BE-0B84488BDAF1}"/>
              </a:ext>
            </a:extLst>
          </p:cNvPr>
          <p:cNvSpPr/>
          <p:nvPr/>
        </p:nvSpPr>
        <p:spPr>
          <a:xfrm rot="8100000">
            <a:off x="1660751" y="4396186"/>
            <a:ext cx="171851" cy="17185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a:extLst>
              <a:ext uri="{FF2B5EF4-FFF2-40B4-BE49-F238E27FC236}">
                <a16:creationId xmlns:a16="http://schemas.microsoft.com/office/drawing/2014/main" id="{44008D9C-3AB2-CB9D-2ED6-E9AA6752E279}"/>
              </a:ext>
            </a:extLst>
          </p:cNvPr>
          <p:cNvSpPr/>
          <p:nvPr/>
        </p:nvSpPr>
        <p:spPr>
          <a:xfrm>
            <a:off x="833005" y="5279356"/>
            <a:ext cx="1818793"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未習事項への</a:t>
            </a:r>
            <a:b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知識の応用</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31" name="円/楕円 230">
            <a:extLst>
              <a:ext uri="{FF2B5EF4-FFF2-40B4-BE49-F238E27FC236}">
                <a16:creationId xmlns:a16="http://schemas.microsoft.com/office/drawing/2014/main" id="{1D01EF57-EA72-ED22-F563-E1D1CE8AD69E}"/>
              </a:ext>
            </a:extLst>
          </p:cNvPr>
          <p:cNvSpPr/>
          <p:nvPr/>
        </p:nvSpPr>
        <p:spPr>
          <a:xfrm>
            <a:off x="834438" y="5274396"/>
            <a:ext cx="597315" cy="597314"/>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2"/>
                </a:solidFill>
                <a:latin typeface="Segoe UI" panose="020B0502040204020203" pitchFamily="34" charset="0"/>
                <a:cs typeface="Segoe UI" panose="020B0502040204020203" pitchFamily="34" charset="0"/>
              </a:rPr>
              <a:t>02</a:t>
            </a:r>
            <a:endParaRPr kumimoji="1" lang="ja-JP" altLang="en-US" sz="1400" b="1">
              <a:solidFill>
                <a:schemeClr val="bg2"/>
              </a:solidFill>
              <a:latin typeface="Segoe UI" panose="020B0502040204020203" pitchFamily="34" charset="0"/>
              <a:cs typeface="Segoe UI" panose="020B0502040204020203" pitchFamily="34" charset="0"/>
            </a:endParaRPr>
          </a:p>
        </p:txBody>
      </p:sp>
      <p:sp>
        <p:nvSpPr>
          <p:cNvPr id="234" name="コンテンツ プレースホルダー 2">
            <a:extLst>
              <a:ext uri="{FF2B5EF4-FFF2-40B4-BE49-F238E27FC236}">
                <a16:creationId xmlns:a16="http://schemas.microsoft.com/office/drawing/2014/main" id="{7F99C8B0-94D8-0227-AAA8-86A04BC4A2D7}"/>
              </a:ext>
            </a:extLst>
          </p:cNvPr>
          <p:cNvSpPr txBox="1">
            <a:spLocks/>
          </p:cNvSpPr>
          <p:nvPr/>
        </p:nvSpPr>
        <p:spPr>
          <a:xfrm>
            <a:off x="6466583" y="3367290"/>
            <a:ext cx="1813538" cy="597315"/>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200">
                <a:latin typeface="Segoe UI" panose="020B0502040204020203" pitchFamily="34" charset="0"/>
                <a:cs typeface="Segoe UI" panose="020B0502040204020203" pitchFamily="34" charset="0"/>
              </a:rPr>
              <a:t>パラメタとの関連</a:t>
            </a:r>
            <a:endParaRPr lang="en-US" altLang="ja-JP" sz="1100" dirty="0">
              <a:latin typeface="Segoe UI" panose="020B0502040204020203" pitchFamily="34" charset="0"/>
              <a:cs typeface="Segoe UI" panose="020B0502040204020203" pitchFamily="34" charset="0"/>
            </a:endParaRPr>
          </a:p>
        </p:txBody>
      </p:sp>
      <p:cxnSp>
        <p:nvCxnSpPr>
          <p:cNvPr id="235" name="直線コネクタ 234">
            <a:extLst>
              <a:ext uri="{FF2B5EF4-FFF2-40B4-BE49-F238E27FC236}">
                <a16:creationId xmlns:a16="http://schemas.microsoft.com/office/drawing/2014/main" id="{07225DAB-9392-BD16-7443-9F3015C3B87D}"/>
              </a:ext>
            </a:extLst>
          </p:cNvPr>
          <p:cNvCxnSpPr>
            <a:cxnSpLocks/>
          </p:cNvCxnSpPr>
          <p:nvPr/>
        </p:nvCxnSpPr>
        <p:spPr>
          <a:xfrm>
            <a:off x="6269020" y="3829522"/>
            <a:ext cx="2307610"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6" name="正方形/長方形 235">
            <a:extLst>
              <a:ext uri="{FF2B5EF4-FFF2-40B4-BE49-F238E27FC236}">
                <a16:creationId xmlns:a16="http://schemas.microsoft.com/office/drawing/2014/main" id="{957E206B-480D-8BD1-DD8A-E87623F6C5A8}"/>
              </a:ext>
            </a:extLst>
          </p:cNvPr>
          <p:cNvSpPr/>
          <p:nvPr/>
        </p:nvSpPr>
        <p:spPr>
          <a:xfrm>
            <a:off x="3444648" y="3938379"/>
            <a:ext cx="2307610" cy="493240"/>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20000"/>
              </a:lnSpc>
              <a:spcBef>
                <a:spcPts val="800"/>
              </a:spcBef>
              <a:buNone/>
            </a:pP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難易度と</a:t>
            </a:r>
            <a:r>
              <a:rPr kumimoji="1" lang="en-US" altLang="ja-JP" sz="1200"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slipping</a:t>
            </a: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パラメタの</a:t>
            </a:r>
            <a:br>
              <a:rPr kumimoji="1" lang="en-US" altLang="ja-JP" sz="1200"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相関関係</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37" name="正方形/長方形 236">
            <a:extLst>
              <a:ext uri="{FF2B5EF4-FFF2-40B4-BE49-F238E27FC236}">
                <a16:creationId xmlns:a16="http://schemas.microsoft.com/office/drawing/2014/main" id="{133108DD-DC9A-9182-C9ED-C6D8280E76E3}"/>
              </a:ext>
            </a:extLst>
          </p:cNvPr>
          <p:cNvSpPr/>
          <p:nvPr/>
        </p:nvSpPr>
        <p:spPr>
          <a:xfrm>
            <a:off x="6265256" y="3938379"/>
            <a:ext cx="2307610" cy="493240"/>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20000"/>
              </a:lnSpc>
              <a:spcBef>
                <a:spcPts val="800"/>
              </a:spcBef>
              <a:buNone/>
            </a:pP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不十分な</a:t>
            </a:r>
            <a:br>
              <a:rPr kumimoji="1" lang="en-US" altLang="ja-JP" sz="1200"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アトリビュート構成</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38" name="正方形/長方形 237">
            <a:extLst>
              <a:ext uri="{FF2B5EF4-FFF2-40B4-BE49-F238E27FC236}">
                <a16:creationId xmlns:a16="http://schemas.microsoft.com/office/drawing/2014/main" id="{716636BC-BD3C-3E31-40E2-9E4F7FB80D92}"/>
              </a:ext>
            </a:extLst>
          </p:cNvPr>
          <p:cNvSpPr/>
          <p:nvPr/>
        </p:nvSpPr>
        <p:spPr>
          <a:xfrm>
            <a:off x="9098963" y="3938379"/>
            <a:ext cx="2307610" cy="493240"/>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20000"/>
              </a:lnSpc>
              <a:spcBef>
                <a:spcPts val="800"/>
              </a:spcBef>
              <a:buNone/>
            </a:pP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アトリビュート内容の乖離</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39" name="直角三角形 238">
            <a:extLst>
              <a:ext uri="{FF2B5EF4-FFF2-40B4-BE49-F238E27FC236}">
                <a16:creationId xmlns:a16="http://schemas.microsoft.com/office/drawing/2014/main" id="{40092FA2-1C33-C7DC-7108-EFC26EEDD57F}"/>
              </a:ext>
            </a:extLst>
          </p:cNvPr>
          <p:cNvSpPr/>
          <p:nvPr/>
        </p:nvSpPr>
        <p:spPr>
          <a:xfrm rot="-8100000">
            <a:off x="5862148" y="4870745"/>
            <a:ext cx="171851" cy="17185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直角三角形 239">
            <a:extLst>
              <a:ext uri="{FF2B5EF4-FFF2-40B4-BE49-F238E27FC236}">
                <a16:creationId xmlns:a16="http://schemas.microsoft.com/office/drawing/2014/main" id="{6EA6ED61-B10A-6AC0-C82D-4C0939103AFC}"/>
              </a:ext>
            </a:extLst>
          </p:cNvPr>
          <p:cNvSpPr/>
          <p:nvPr/>
        </p:nvSpPr>
        <p:spPr>
          <a:xfrm rot="-8100000">
            <a:off x="8745763" y="4870746"/>
            <a:ext cx="171851" cy="17185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3" name="直線コネクタ 242">
            <a:extLst>
              <a:ext uri="{FF2B5EF4-FFF2-40B4-BE49-F238E27FC236}">
                <a16:creationId xmlns:a16="http://schemas.microsoft.com/office/drawing/2014/main" id="{A853FC15-8C2E-6497-3216-FB1C95623CFB}"/>
              </a:ext>
            </a:extLst>
          </p:cNvPr>
          <p:cNvCxnSpPr>
            <a:cxnSpLocks/>
          </p:cNvCxnSpPr>
          <p:nvPr/>
        </p:nvCxnSpPr>
        <p:spPr>
          <a:xfrm>
            <a:off x="3038553" y="3540756"/>
            <a:ext cx="0" cy="277401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82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8959518C-A306-AB2D-FAD0-3FB8646CB746}"/>
              </a:ext>
            </a:extLst>
          </p:cNvPr>
          <p:cNvSpPr/>
          <p:nvPr/>
        </p:nvSpPr>
        <p:spPr>
          <a:xfrm>
            <a:off x="4147457" y="-4167210"/>
            <a:ext cx="15727680" cy="15727680"/>
          </a:xfrm>
          <a:prstGeom prst="ellipse">
            <a:avLst/>
          </a:prstGeom>
          <a:solidFill>
            <a:schemeClr val="bg1"/>
          </a:solidFill>
          <a:ln>
            <a:noFill/>
          </a:ln>
          <a:effectLst>
            <a:innerShdw blurRad="3175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E0B35A6-2DC3-EEFA-A4B3-16DACD4D52A9}"/>
              </a:ext>
            </a:extLst>
          </p:cNvPr>
          <p:cNvSpPr txBox="1">
            <a:spLocks/>
          </p:cNvSpPr>
          <p:nvPr/>
        </p:nvSpPr>
        <p:spPr>
          <a:xfrm>
            <a:off x="7802880" y="3200405"/>
            <a:ext cx="4691556" cy="3657595"/>
          </a:xfrm>
          <a:prstGeom prst="rect">
            <a:avLst/>
          </a:prstGeom>
          <a:noFill/>
        </p:spPr>
        <p:txBody>
          <a:bodyPr lIns="0" tIns="0" rIns="0" bIns="612000" anchor="ctr"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236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05</a:t>
            </a:r>
            <a:endParaRPr lang="en-US" altLang="ja-JP" sz="66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タイトル 1">
            <a:extLst>
              <a:ext uri="{FF2B5EF4-FFF2-40B4-BE49-F238E27FC236}">
                <a16:creationId xmlns:a16="http://schemas.microsoft.com/office/drawing/2014/main" id="{F3743949-0035-4830-AB72-8B0ACCC43BB2}"/>
              </a:ext>
            </a:extLst>
          </p:cNvPr>
          <p:cNvSpPr>
            <a:spLocks noGrp="1"/>
          </p:cNvSpPr>
          <p:nvPr>
            <p:ph type="ctrTitle"/>
          </p:nvPr>
        </p:nvSpPr>
        <p:spPr>
          <a:xfrm>
            <a:off x="708992" y="3315633"/>
            <a:ext cx="7093888" cy="761994"/>
          </a:xfrm>
          <a:solidFill>
            <a:srgbClr val="FFFFFF"/>
          </a:solidFill>
          <a:effectLst>
            <a:outerShdw blurRad="317500" sx="102000" sy="102000" algn="ctr" rotWithShape="0">
              <a:schemeClr val="bg2"/>
            </a:outerShdw>
          </a:effectLst>
        </p:spPr>
        <p:txBody>
          <a:bodyPr lIns="251999" anchor="ctr"/>
          <a:lstStyle/>
          <a:p>
            <a:r>
              <a:rPr lang="ja-JP" altLang="en-US">
                <a:latin typeface="Segoe UI" panose="020B0502040204020203" pitchFamily="34" charset="0"/>
                <a:cs typeface="Segoe UI" panose="020B0502040204020203" pitchFamily="34" charset="0"/>
              </a:rPr>
              <a:t>研</a:t>
            </a:r>
            <a:r>
              <a:rPr lang="en-US" altLang="ja-JP" dirty="0">
                <a:latin typeface="Segoe UI" panose="020B0502040204020203" pitchFamily="34" charset="0"/>
                <a:cs typeface="Segoe UI" panose="020B0502040204020203" pitchFamily="34" charset="0"/>
              </a:rPr>
              <a:t> </a:t>
            </a:r>
            <a:r>
              <a:rPr lang="ja-JP" altLang="en-US">
                <a:latin typeface="Segoe UI" panose="020B0502040204020203" pitchFamily="34" charset="0"/>
                <a:cs typeface="Segoe UI" panose="020B0502040204020203" pitchFamily="34" charset="0"/>
              </a:rPr>
              <a:t>究</a:t>
            </a:r>
            <a:r>
              <a:rPr lang="en-US" altLang="ja-JP" dirty="0">
                <a:latin typeface="Segoe UI" panose="020B0502040204020203" pitchFamily="34" charset="0"/>
                <a:cs typeface="Segoe UI" panose="020B0502040204020203" pitchFamily="34" charset="0"/>
              </a:rPr>
              <a:t> 2</a:t>
            </a:r>
            <a:r>
              <a:rPr kumimoji="1" lang="en-US" altLang="ja-JP" sz="2800" dirty="0">
                <a:latin typeface="Segoe UI" panose="020B0502040204020203" pitchFamily="34" charset="0"/>
                <a:cs typeface="Segoe UI" panose="020B0502040204020203" pitchFamily="34" charset="0"/>
              </a:rPr>
              <a:t>  </a:t>
            </a:r>
            <a:r>
              <a:rPr kumimoji="1" lang="en-US" altLang="ja-JP" sz="2400" dirty="0">
                <a:solidFill>
                  <a:schemeClr val="tx1">
                    <a:lumMod val="60000"/>
                    <a:lumOff val="40000"/>
                  </a:schemeClr>
                </a:solidFill>
                <a:latin typeface="Segoe UI" panose="020B0502040204020203" pitchFamily="34" charset="0"/>
                <a:cs typeface="Segoe UI" panose="020B0502040204020203" pitchFamily="34" charset="0"/>
              </a:rPr>
              <a:t>Study 2</a:t>
            </a:r>
            <a:endParaRPr kumimoji="1" lang="ja-JP" altLang="en-US" sz="2800">
              <a:solidFill>
                <a:schemeClr val="tx1">
                  <a:lumMod val="60000"/>
                  <a:lumOff val="4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90569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41</a:t>
            </a:fld>
            <a:endParaRPr kumimoji="1" lang="ja-JP" altLang="en-US"/>
          </a:p>
        </p:txBody>
      </p:sp>
      <p:sp>
        <p:nvSpPr>
          <p:cNvPr id="3" name="コンテンツ プレースホルダー 2">
            <a:extLst>
              <a:ext uri="{FF2B5EF4-FFF2-40B4-BE49-F238E27FC236}">
                <a16:creationId xmlns:a16="http://schemas.microsoft.com/office/drawing/2014/main" id="{AC5897D3-29EE-32B6-FE73-0B7844D4D0ED}"/>
              </a:ext>
            </a:extLst>
          </p:cNvPr>
          <p:cNvSpPr txBox="1">
            <a:spLocks/>
          </p:cNvSpPr>
          <p:nvPr/>
        </p:nvSpPr>
        <p:spPr>
          <a:xfrm>
            <a:off x="838200" y="441115"/>
            <a:ext cx="10515600" cy="5742754"/>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ja-JP" altLang="en-US" sz="3200">
                <a:solidFill>
                  <a:schemeClr val="accent2"/>
                </a:solidFill>
                <a:latin typeface="Segoe UI" panose="020B0502040204020203" pitchFamily="34" charset="0"/>
                <a:ea typeface="Yu Gothic" panose="020B0400000000000000" pitchFamily="34" charset="-128"/>
                <a:cs typeface="Segoe UI" panose="020B0502040204020203" pitchFamily="34" charset="0"/>
              </a:rPr>
              <a:t>縦断的</a:t>
            </a:r>
            <a:r>
              <a:rPr lang="en-US" altLang="ja-JP" sz="32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CDM</a:t>
            </a: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None/>
            </a:pPr>
            <a:r>
              <a:rPr lang="ja-JP" altLang="en-US" sz="1600">
                <a:latin typeface="Segoe UI" panose="020B0502040204020203" pitchFamily="34" charset="0"/>
                <a:cs typeface="Segoe UI" panose="020B0502040204020203" pitchFamily="34" charset="0"/>
              </a:rPr>
              <a:t>第</a:t>
            </a:r>
            <a:r>
              <a:rPr lang="en-US" altLang="ja-JP" sz="1600" b="0" dirty="0">
                <a:latin typeface="Segoe UI" panose="020B0502040204020203" pitchFamily="34" charset="0"/>
                <a:cs typeface="Segoe UI" panose="020B0502040204020203" pitchFamily="34" charset="0"/>
              </a:rPr>
              <a:t>2</a:t>
            </a:r>
            <a:r>
              <a:rPr lang="ja-JP" altLang="en-US" sz="1600">
                <a:latin typeface="Segoe UI" panose="020B0502040204020203" pitchFamily="34" charset="0"/>
                <a:cs typeface="Segoe UI" panose="020B0502040204020203" pitchFamily="34" charset="0"/>
              </a:rPr>
              <a:t>回テストと第</a:t>
            </a:r>
            <a:r>
              <a:rPr lang="en-US" altLang="ja-JP" sz="1600" b="0" dirty="0">
                <a:latin typeface="Segoe UI" panose="020B0502040204020203" pitchFamily="34" charset="0"/>
                <a:cs typeface="Segoe UI" panose="020B0502040204020203" pitchFamily="34" charset="0"/>
              </a:rPr>
              <a:t>3</a:t>
            </a:r>
            <a:r>
              <a:rPr lang="ja-JP" altLang="en-US" sz="1600">
                <a:latin typeface="Segoe UI" panose="020B0502040204020203" pitchFamily="34" charset="0"/>
                <a:cs typeface="Segoe UI" panose="020B0502040204020203" pitchFamily="34" charset="0"/>
              </a:rPr>
              <a:t>回テストのそれぞれの結果に対して</a:t>
            </a:r>
            <a:br>
              <a:rPr lang="en-US" altLang="ja-JP" sz="1600" dirty="0">
                <a:latin typeface="Segoe UI" panose="020B0502040204020203" pitchFamily="34" charset="0"/>
                <a:cs typeface="Segoe UI" panose="020B0502040204020203" pitchFamily="34" charset="0"/>
              </a:rPr>
            </a:br>
            <a:r>
              <a:rPr lang="ja-JP" altLang="en-US" sz="1600">
                <a:latin typeface="Segoe UI" panose="020B0502040204020203" pitchFamily="34" charset="0"/>
                <a:cs typeface="Segoe UI" panose="020B0502040204020203" pitchFamily="34" charset="0"/>
              </a:rPr>
              <a:t>縦断的</a:t>
            </a:r>
            <a:r>
              <a:rPr lang="en-US" altLang="ja-JP" sz="1600" b="0" dirty="0">
                <a:latin typeface="Segoe UI" panose="020B0502040204020203" pitchFamily="34" charset="0"/>
                <a:cs typeface="Segoe UI" panose="020B0502040204020203" pitchFamily="34" charset="0"/>
              </a:rPr>
              <a:t>CDM</a:t>
            </a:r>
            <a:r>
              <a:rPr lang="ja-JP" altLang="en-US" sz="1600">
                <a:latin typeface="Segoe UI" panose="020B0502040204020203" pitchFamily="34" charset="0"/>
                <a:cs typeface="Segoe UI" panose="020B0502040204020203" pitchFamily="34" charset="0"/>
              </a:rPr>
              <a:t>を適用する。</a:t>
            </a:r>
            <a:endParaRPr lang="en-US" altLang="ja-JP" sz="1600" dirty="0">
              <a:latin typeface="Segoe UI" panose="020B0502040204020203" pitchFamily="34" charset="0"/>
              <a:cs typeface="Segoe UI" panose="020B0502040204020203" pitchFamily="34" charset="0"/>
            </a:endParaRPr>
          </a:p>
        </p:txBody>
      </p:sp>
      <p:pic>
        <p:nvPicPr>
          <p:cNvPr id="38" name="グラフィックス 37">
            <a:extLst>
              <a:ext uri="{FF2B5EF4-FFF2-40B4-BE49-F238E27FC236}">
                <a16:creationId xmlns:a16="http://schemas.microsoft.com/office/drawing/2014/main" id="{9AB30094-4DCC-4E00-B576-CA0358B1B59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91453" y="2421615"/>
            <a:ext cx="2025288" cy="2014767"/>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698339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目的</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Purpose</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42</a:t>
            </a:fld>
            <a:endParaRPr kumimoji="1" lang="ja-JP" altLang="en-US"/>
          </a:p>
        </p:txBody>
      </p:sp>
      <p:sp>
        <p:nvSpPr>
          <p:cNvPr id="11" name="正方形/長方形 10">
            <a:extLst>
              <a:ext uri="{FF2B5EF4-FFF2-40B4-BE49-F238E27FC236}">
                <a16:creationId xmlns:a16="http://schemas.microsoft.com/office/drawing/2014/main" id="{CB98FAB7-A911-0377-8EEB-A4F03E475123}"/>
              </a:ext>
            </a:extLst>
          </p:cNvPr>
          <p:cNvSpPr/>
          <p:nvPr/>
        </p:nvSpPr>
        <p:spPr>
          <a:xfrm>
            <a:off x="585398" y="1541426"/>
            <a:ext cx="5365840" cy="92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152000" tIns="72000" rIns="72000" bIns="72000" rtlCol="0" anchor="ctr" anchorCtr="0"/>
          <a:lstStyle/>
          <a:p>
            <a:pPr marL="0" lvl="1" indent="0">
              <a:lnSpc>
                <a:spcPct val="130000"/>
              </a:lnSpc>
              <a:buNone/>
            </a:pPr>
            <a:r>
              <a:rPr lang="ja-JP" altLang="en-US" sz="1600" b="1">
                <a:solidFill>
                  <a:schemeClr val="tx1"/>
                </a:solidFill>
                <a:latin typeface="Yu Gothic" panose="020B0400000000000000" pitchFamily="34" charset="-128"/>
                <a:ea typeface="Yu Gothic" panose="020B0400000000000000" pitchFamily="34" charset="-128"/>
                <a:cs typeface="Segoe UI" panose="020B0502040204020203" pitchFamily="34" charset="0"/>
              </a:rPr>
              <a:t>縦断的</a:t>
            </a:r>
            <a:r>
              <a:rPr lang="en-US" altLang="ja-JP" sz="16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p>
          <a:p>
            <a:pPr marL="0" lvl="1">
              <a:lnSpc>
                <a:spcPct val="130000"/>
              </a:lnSpc>
              <a:spcBef>
                <a:spcPts val="800"/>
              </a:spcBef>
            </a:pPr>
            <a:r>
              <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CDM</a:t>
            </a: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に基づくフィードバックによる</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学習向上の効果を検討する。</a:t>
            </a:r>
          </a:p>
        </p:txBody>
      </p:sp>
      <p:sp>
        <p:nvSpPr>
          <p:cNvPr id="13" name="正方形/長方形 12">
            <a:extLst>
              <a:ext uri="{FF2B5EF4-FFF2-40B4-BE49-F238E27FC236}">
                <a16:creationId xmlns:a16="http://schemas.microsoft.com/office/drawing/2014/main" id="{9EAAA05E-5150-D9CB-1B93-D50173E018ED}"/>
              </a:ext>
            </a:extLst>
          </p:cNvPr>
          <p:cNvSpPr/>
          <p:nvPr/>
        </p:nvSpPr>
        <p:spPr>
          <a:xfrm>
            <a:off x="585398"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目　的</a:t>
            </a:r>
          </a:p>
        </p:txBody>
      </p:sp>
      <p:sp>
        <p:nvSpPr>
          <p:cNvPr id="2" name="正方形/長方形 1">
            <a:extLst>
              <a:ext uri="{FF2B5EF4-FFF2-40B4-BE49-F238E27FC236}">
                <a16:creationId xmlns:a16="http://schemas.microsoft.com/office/drawing/2014/main" id="{43E5149D-BAE0-CA5B-0AA8-15F8407E3661}"/>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6" name="正方形/長方形 5">
            <a:extLst>
              <a:ext uri="{FF2B5EF4-FFF2-40B4-BE49-F238E27FC236}">
                <a16:creationId xmlns:a16="http://schemas.microsoft.com/office/drawing/2014/main" id="{E3A37217-B898-2FC1-474A-B600EAEB457B}"/>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7" name="正方形/長方形 6">
            <a:extLst>
              <a:ext uri="{FF2B5EF4-FFF2-40B4-BE49-F238E27FC236}">
                <a16:creationId xmlns:a16="http://schemas.microsoft.com/office/drawing/2014/main" id="{9CB0964C-0154-D1FB-2E63-E0619B69AAEF}"/>
              </a:ext>
            </a:extLst>
          </p:cNvPr>
          <p:cNvSpPr/>
          <p:nvPr/>
        </p:nvSpPr>
        <p:spPr>
          <a:xfrm>
            <a:off x="8017435"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pic>
        <p:nvPicPr>
          <p:cNvPr id="12" name="グラフィックス 11">
            <a:extLst>
              <a:ext uri="{FF2B5EF4-FFF2-40B4-BE49-F238E27FC236}">
                <a16:creationId xmlns:a16="http://schemas.microsoft.com/office/drawing/2014/main" id="{6F2B2CEA-5C24-560C-B45A-0C42B3A0E28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5398" y="1541426"/>
            <a:ext cx="931310" cy="926472"/>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1443016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43</a:t>
            </a:fld>
            <a:endParaRPr kumimoji="1" lang="ja-JP" altLang="en-US"/>
          </a:p>
        </p:txBody>
      </p:sp>
      <p:pic>
        <p:nvPicPr>
          <p:cNvPr id="4" name="グラフィックス 3">
            <a:extLst>
              <a:ext uri="{FF2B5EF4-FFF2-40B4-BE49-F238E27FC236}">
                <a16:creationId xmlns:a16="http://schemas.microsoft.com/office/drawing/2014/main" id="{0FC2E2B3-1FB7-87C0-ADC4-34A92986C14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84217" y="2328028"/>
            <a:ext cx="1859990" cy="1859990"/>
          </a:xfrm>
          <a:prstGeom prst="rect">
            <a:avLst/>
          </a:prstGeom>
          <a:effectLst>
            <a:outerShdw blurRad="381000" sx="102000" sy="102000" algn="ctr" rotWithShape="0">
              <a:schemeClr val="bg2"/>
            </a:outerShdw>
          </a:effectLst>
        </p:spPr>
      </p:pic>
      <p:pic>
        <p:nvPicPr>
          <p:cNvPr id="6" name="グラフィックス 5">
            <a:extLst>
              <a:ext uri="{FF2B5EF4-FFF2-40B4-BE49-F238E27FC236}">
                <a16:creationId xmlns:a16="http://schemas.microsoft.com/office/drawing/2014/main" id="{B669E318-601B-4679-38A6-C6BCED51082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04502" y="2328028"/>
            <a:ext cx="1859990" cy="1859990"/>
          </a:xfrm>
          <a:prstGeom prst="rect">
            <a:avLst/>
          </a:prstGeom>
          <a:effectLst>
            <a:outerShdw blurRad="381000" sx="102000" sy="102000" algn="ctr" rotWithShape="0">
              <a:schemeClr val="bg2"/>
            </a:outerShdw>
          </a:effectLst>
        </p:spPr>
      </p:pic>
      <p:pic>
        <p:nvPicPr>
          <p:cNvPr id="7" name="グラフィックス 6">
            <a:extLst>
              <a:ext uri="{FF2B5EF4-FFF2-40B4-BE49-F238E27FC236}">
                <a16:creationId xmlns:a16="http://schemas.microsoft.com/office/drawing/2014/main" id="{B0C4CCE3-A485-5FDA-8308-0F4FD41F9B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4471" y="2323134"/>
            <a:ext cx="1843233" cy="1859990"/>
          </a:xfrm>
          <a:prstGeom prst="rect">
            <a:avLst/>
          </a:prstGeom>
          <a:effectLst>
            <a:outerShdw blurRad="381000" sx="102000" sy="102000" algn="ctr" rotWithShape="0">
              <a:schemeClr val="bg2"/>
            </a:outerShdw>
          </a:effectLst>
        </p:spPr>
      </p:pic>
      <p:pic>
        <p:nvPicPr>
          <p:cNvPr id="9" name="グラフィックス 8">
            <a:extLst>
              <a:ext uri="{FF2B5EF4-FFF2-40B4-BE49-F238E27FC236}">
                <a16:creationId xmlns:a16="http://schemas.microsoft.com/office/drawing/2014/main" id="{F03BD1FF-579D-3D2B-307E-1402656777BE}"/>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826108" y="2318239"/>
            <a:ext cx="1859990" cy="1869779"/>
          </a:xfrm>
          <a:prstGeom prst="rect">
            <a:avLst/>
          </a:prstGeom>
          <a:effectLst>
            <a:outerShdw blurRad="381000" sx="102000" sy="102000" algn="ctr" rotWithShape="0">
              <a:schemeClr val="bg2"/>
            </a:outerShdw>
          </a:effectLst>
        </p:spPr>
      </p:pic>
      <p:sp>
        <p:nvSpPr>
          <p:cNvPr id="12" name="コンテンツ プレースホルダー 2">
            <a:extLst>
              <a:ext uri="{FF2B5EF4-FFF2-40B4-BE49-F238E27FC236}">
                <a16:creationId xmlns:a16="http://schemas.microsoft.com/office/drawing/2014/main" id="{8DC00133-19E9-FE7A-AE35-90CFFFEF11B5}"/>
              </a:ext>
            </a:extLst>
          </p:cNvPr>
          <p:cNvSpPr txBox="1">
            <a:spLocks/>
          </p:cNvSpPr>
          <p:nvPr/>
        </p:nvSpPr>
        <p:spPr>
          <a:xfrm>
            <a:off x="8825210" y="4418415"/>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latin typeface="Segoe UI" panose="020B0502040204020203" pitchFamily="34" charset="0"/>
                <a:cs typeface="Segoe UI" panose="020B0502040204020203" pitchFamily="34" charset="0"/>
              </a:rPr>
              <a:t>フィードバック</a:t>
            </a:r>
            <a:br>
              <a:rPr lang="en-US" altLang="ja-JP" sz="1700" dirty="0">
                <a:latin typeface="Segoe UI" panose="020B0502040204020203" pitchFamily="34" charset="0"/>
                <a:cs typeface="Segoe UI" panose="020B0502040204020203" pitchFamily="34" charset="0"/>
              </a:rPr>
            </a:br>
            <a:r>
              <a:rPr lang="ja-JP" altLang="en-US" sz="2000">
                <a:solidFill>
                  <a:schemeClr val="accent2"/>
                </a:solidFill>
                <a:latin typeface="Yu Gothic" panose="020B0400000000000000" pitchFamily="34" charset="-128"/>
                <a:ea typeface="Yu Gothic" panose="020B0400000000000000" pitchFamily="34" charset="-128"/>
                <a:cs typeface="Segoe UI" panose="020B0502040204020203" pitchFamily="34" charset="0"/>
              </a:rPr>
              <a:t>コンテンツ配布</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sp>
        <p:nvSpPr>
          <p:cNvPr id="14" name="コンテンツ プレースホルダー 2">
            <a:extLst>
              <a:ext uri="{FF2B5EF4-FFF2-40B4-BE49-F238E27FC236}">
                <a16:creationId xmlns:a16="http://schemas.microsoft.com/office/drawing/2014/main" id="{6C2782C9-4CB6-6D5D-4F36-AA3FB4369482}"/>
              </a:ext>
            </a:extLst>
          </p:cNvPr>
          <p:cNvSpPr txBox="1">
            <a:spLocks/>
          </p:cNvSpPr>
          <p:nvPr/>
        </p:nvSpPr>
        <p:spPr>
          <a:xfrm>
            <a:off x="6146896" y="4418415"/>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ja-JP" altLang="en-US" sz="2000">
                <a:solidFill>
                  <a:schemeClr val="accent2"/>
                </a:solidFill>
                <a:latin typeface="Yu Gothic" panose="020B0400000000000000" pitchFamily="34" charset="-128"/>
                <a:ea typeface="Yu Gothic" panose="020B0400000000000000" pitchFamily="34" charset="-128"/>
                <a:cs typeface="Segoe UI" panose="020B0502040204020203" pitchFamily="34" charset="0"/>
              </a:rPr>
              <a:t>縦断的</a:t>
            </a:r>
            <a:r>
              <a:rPr lang="en-US" altLang="ja-JP" sz="2000" dirty="0">
                <a:solidFill>
                  <a:schemeClr val="accent2"/>
                </a:solidFill>
                <a:latin typeface="Segoe UI" panose="020B0502040204020203" pitchFamily="34" charset="0"/>
                <a:cs typeface="Segoe UI" panose="020B0502040204020203" pitchFamily="34" charset="0"/>
              </a:rPr>
              <a:t>HO-DINA</a:t>
            </a:r>
            <a:br>
              <a:rPr lang="en-US" altLang="ja-JP" sz="1400" dirty="0">
                <a:solidFill>
                  <a:schemeClr val="accent1"/>
                </a:solidFill>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モデル</a:t>
            </a:r>
            <a:endParaRPr lang="en-US" altLang="ja-JP" sz="1600" dirty="0">
              <a:latin typeface="Segoe UI" panose="020B0502040204020203" pitchFamily="34" charset="0"/>
              <a:cs typeface="Segoe UI" panose="020B0502040204020203" pitchFamily="34" charset="0"/>
            </a:endParaRPr>
          </a:p>
          <a:p>
            <a:pPr marL="0" indent="0" algn="ctr">
              <a:lnSpc>
                <a:spcPct val="120000"/>
              </a:lnSpc>
              <a:spcBef>
                <a:spcPts val="600"/>
              </a:spcBef>
              <a:buFont typeface="Arial" panose="020B0604020202020204" pitchFamily="34" charset="0"/>
              <a:buNone/>
            </a:pPr>
            <a:r>
              <a:rPr lang="en-US" altLang="ja-JP" sz="1400" b="0" dirty="0">
                <a:latin typeface="Segoe UI" panose="020B0502040204020203" pitchFamily="34" charset="0"/>
                <a:cs typeface="Segoe UI" panose="020B0502040204020203" pitchFamily="34" charset="0"/>
              </a:rPr>
              <a:t>JAGS</a:t>
            </a:r>
            <a:r>
              <a:rPr lang="ja-JP" altLang="en-US" sz="1400">
                <a:latin typeface="Segoe UI" panose="020B0502040204020203" pitchFamily="34" charset="0"/>
                <a:cs typeface="Segoe UI" panose="020B0502040204020203" pitchFamily="34" charset="0"/>
              </a:rPr>
              <a:t>によるベイズ推定</a:t>
            </a:r>
            <a:endParaRPr lang="en-US" altLang="ja-JP" sz="18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sp>
        <p:nvSpPr>
          <p:cNvPr id="15" name="コンテンツ プレースホルダー 2">
            <a:extLst>
              <a:ext uri="{FF2B5EF4-FFF2-40B4-BE49-F238E27FC236}">
                <a16:creationId xmlns:a16="http://schemas.microsoft.com/office/drawing/2014/main" id="{21E396AC-541C-9C23-DD97-B86B1F44A27A}"/>
              </a:ext>
            </a:extLst>
          </p:cNvPr>
          <p:cNvSpPr txBox="1">
            <a:spLocks/>
          </p:cNvSpPr>
          <p:nvPr/>
        </p:nvSpPr>
        <p:spPr>
          <a:xfrm>
            <a:off x="3467101" y="4418415"/>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3200" dirty="0">
                <a:solidFill>
                  <a:schemeClr val="accent2"/>
                </a:solidFill>
                <a:latin typeface="Segoe UI" panose="020B0502040204020203" pitchFamily="34" charset="0"/>
                <a:cs typeface="Segoe UI" panose="020B0502040204020203" pitchFamily="34" charset="0"/>
              </a:rPr>
              <a:t>14</a:t>
            </a:r>
            <a:r>
              <a:rPr lang="en-US" altLang="ja-JP" sz="1700" dirty="0">
                <a:latin typeface="Segoe UI" panose="020B0502040204020203" pitchFamily="34" charset="0"/>
                <a:cs typeface="Segoe UI" panose="020B0502040204020203" pitchFamily="34" charset="0"/>
              </a:rPr>
              <a:t> </a:t>
            </a:r>
            <a:r>
              <a:rPr lang="ja-JP" altLang="en-US" sz="1700">
                <a:latin typeface="Segoe UI" panose="020B0502040204020203" pitchFamily="34" charset="0"/>
                <a:cs typeface="Segoe UI" panose="020B0502040204020203" pitchFamily="34" charset="0"/>
              </a:rPr>
              <a:t>項目</a:t>
            </a:r>
            <a:endParaRPr lang="en-US" altLang="ja-JP" sz="1700" dirty="0">
              <a:latin typeface="Segoe UI" panose="020B0502040204020203" pitchFamily="34" charset="0"/>
              <a:cs typeface="Segoe UI" panose="020B0502040204020203" pitchFamily="34" charset="0"/>
            </a:endParaRPr>
          </a:p>
        </p:txBody>
      </p:sp>
      <p:sp>
        <p:nvSpPr>
          <p:cNvPr id="16" name="コンテンツ プレースホルダー 2">
            <a:extLst>
              <a:ext uri="{FF2B5EF4-FFF2-40B4-BE49-F238E27FC236}">
                <a16:creationId xmlns:a16="http://schemas.microsoft.com/office/drawing/2014/main" id="{BFA54C60-CE56-8DE6-2ADB-E1B4CFB486F5}"/>
              </a:ext>
            </a:extLst>
          </p:cNvPr>
          <p:cNvSpPr txBox="1">
            <a:spLocks/>
          </p:cNvSpPr>
          <p:nvPr/>
        </p:nvSpPr>
        <p:spPr>
          <a:xfrm>
            <a:off x="794177" y="4418415"/>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latin typeface="Segoe UI" panose="020B0502040204020203" pitchFamily="34" charset="0"/>
                <a:cs typeface="Segoe UI" panose="020B0502040204020203" pitchFamily="34" charset="0"/>
              </a:rPr>
              <a:t>中学生</a:t>
            </a:r>
            <a:r>
              <a:rPr lang="en-US" altLang="ja-JP" sz="1700" dirty="0">
                <a:latin typeface="Segoe UI" panose="020B0502040204020203" pitchFamily="34" charset="0"/>
                <a:cs typeface="Segoe UI" panose="020B0502040204020203" pitchFamily="34" charset="0"/>
              </a:rPr>
              <a:t> </a:t>
            </a:r>
            <a:r>
              <a:rPr lang="en-US" altLang="ja-JP" sz="3200" dirty="0">
                <a:solidFill>
                  <a:schemeClr val="accent2"/>
                </a:solidFill>
                <a:latin typeface="Segoe UI" panose="020B0502040204020203" pitchFamily="34" charset="0"/>
                <a:cs typeface="Segoe UI" panose="020B0502040204020203" pitchFamily="34" charset="0"/>
              </a:rPr>
              <a:t>42</a:t>
            </a:r>
            <a:r>
              <a:rPr lang="en-US" altLang="ja-JP" sz="1700" dirty="0">
                <a:solidFill>
                  <a:schemeClr val="accent1"/>
                </a:solidFill>
                <a:latin typeface="Segoe UI" panose="020B0502040204020203" pitchFamily="34" charset="0"/>
                <a:cs typeface="Segoe UI" panose="020B0502040204020203" pitchFamily="34" charset="0"/>
              </a:rPr>
              <a:t> </a:t>
            </a:r>
            <a:r>
              <a:rPr lang="ja-JP" altLang="en-US" sz="1700">
                <a:latin typeface="Segoe UI" panose="020B0502040204020203" pitchFamily="34" charset="0"/>
                <a:cs typeface="Segoe UI" panose="020B0502040204020203" pitchFamily="34" charset="0"/>
              </a:rPr>
              <a:t>名</a:t>
            </a:r>
            <a:br>
              <a:rPr lang="en-US" altLang="ja-JP" sz="1700" dirty="0">
                <a:latin typeface="Segoe UI" panose="020B0502040204020203" pitchFamily="34" charset="0"/>
                <a:cs typeface="Segoe UI" panose="020B0502040204020203" pitchFamily="34" charset="0"/>
              </a:rPr>
            </a:br>
            <a:r>
              <a:rPr lang="en-US" altLang="ja-JP" sz="1300" b="0" dirty="0">
                <a:latin typeface="Segoe UI" panose="020B0502040204020203" pitchFamily="34" charset="0"/>
                <a:cs typeface="Segoe UI" panose="020B0502040204020203" pitchFamily="34" charset="0"/>
              </a:rPr>
              <a:t>2</a:t>
            </a:r>
            <a:r>
              <a:rPr lang="ja-JP" altLang="en-US" sz="1300">
                <a:latin typeface="Segoe UI" panose="020B0502040204020203" pitchFamily="34" charset="0"/>
                <a:cs typeface="Segoe UI" panose="020B0502040204020203" pitchFamily="34" charset="0"/>
              </a:rPr>
              <a:t>年生</a:t>
            </a:r>
            <a:r>
              <a:rPr lang="en-US" altLang="ja-JP" sz="1300" b="0" dirty="0">
                <a:latin typeface="Segoe UI" panose="020B0502040204020203" pitchFamily="34" charset="0"/>
                <a:cs typeface="Segoe UI" panose="020B0502040204020203" pitchFamily="34" charset="0"/>
              </a:rPr>
              <a:t>18</a:t>
            </a:r>
            <a:r>
              <a:rPr lang="ja-JP" altLang="en-US" sz="1300">
                <a:latin typeface="Segoe UI" panose="020B0502040204020203" pitchFamily="34" charset="0"/>
                <a:cs typeface="Segoe UI" panose="020B0502040204020203" pitchFamily="34" charset="0"/>
              </a:rPr>
              <a:t>名，</a:t>
            </a:r>
            <a:r>
              <a:rPr lang="en-US" altLang="ja-JP" sz="1300" b="0" dirty="0">
                <a:latin typeface="Segoe UI" panose="020B0502040204020203" pitchFamily="34" charset="0"/>
                <a:cs typeface="Segoe UI" panose="020B0502040204020203" pitchFamily="34" charset="0"/>
              </a:rPr>
              <a:t>3</a:t>
            </a:r>
            <a:r>
              <a:rPr lang="ja-JP" altLang="en-US" sz="1300">
                <a:latin typeface="Segoe UI" panose="020B0502040204020203" pitchFamily="34" charset="0"/>
                <a:cs typeface="Segoe UI" panose="020B0502040204020203" pitchFamily="34" charset="0"/>
              </a:rPr>
              <a:t>年生</a:t>
            </a:r>
            <a:r>
              <a:rPr lang="en-US" altLang="ja-JP" sz="1300" b="0" dirty="0">
                <a:latin typeface="Segoe UI" panose="020B0502040204020203" pitchFamily="34" charset="0"/>
                <a:cs typeface="Segoe UI" panose="020B0502040204020203" pitchFamily="34" charset="0"/>
              </a:rPr>
              <a:t>24</a:t>
            </a:r>
            <a:r>
              <a:rPr lang="ja-JP" altLang="en-US" sz="1300">
                <a:latin typeface="Segoe UI" panose="020B0502040204020203" pitchFamily="34" charset="0"/>
                <a:cs typeface="Segoe UI" panose="020B0502040204020203" pitchFamily="34" charset="0"/>
              </a:rPr>
              <a:t>名</a:t>
            </a:r>
            <a:endParaRPr lang="en-US" altLang="ja-JP" sz="1700"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54508D6A-6C78-BFFA-430A-903DB2CF38EF}"/>
              </a:ext>
            </a:extLst>
          </p:cNvPr>
          <p:cNvSpPr txBox="1">
            <a:spLocks/>
          </p:cNvSpPr>
          <p:nvPr/>
        </p:nvSpPr>
        <p:spPr>
          <a:xfrm>
            <a:off x="4806998" y="948207"/>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第</a:t>
            </a:r>
            <a:r>
              <a:rPr lang="en-US" altLang="ja-JP" sz="1200" dirty="0">
                <a:latin typeface="Segoe UI" panose="020B0502040204020203" pitchFamily="34" charset="0"/>
                <a:cs typeface="Segoe UI" panose="020B0502040204020203" pitchFamily="34" charset="0"/>
              </a:rPr>
              <a:t> </a:t>
            </a:r>
            <a:r>
              <a:rPr lang="en-US" altLang="ja-JP" sz="2000" b="0" dirty="0">
                <a:latin typeface="Segoe UI" panose="020B0502040204020203" pitchFamily="34" charset="0"/>
                <a:cs typeface="Segoe UI" panose="020B0502040204020203" pitchFamily="34" charset="0"/>
              </a:rPr>
              <a:t>3</a:t>
            </a:r>
            <a:r>
              <a:rPr lang="en-US" altLang="ja-JP" sz="1200" b="0" dirty="0">
                <a:latin typeface="Segoe UI" panose="020B0502040204020203" pitchFamily="34" charset="0"/>
                <a:cs typeface="Segoe UI" panose="020B0502040204020203" pitchFamily="34" charset="0"/>
              </a:rPr>
              <a:t> </a:t>
            </a:r>
            <a:r>
              <a:rPr lang="ja-JP" altLang="en-US" sz="2000">
                <a:latin typeface="Segoe UI" panose="020B0502040204020203" pitchFamily="34" charset="0"/>
                <a:cs typeface="Segoe UI" panose="020B0502040204020203" pitchFamily="34" charset="0"/>
              </a:rPr>
              <a:t>回テスト</a:t>
            </a:r>
            <a:endParaRPr lang="en-US" altLang="ja-JP" sz="1700" dirty="0">
              <a:latin typeface="Segoe UI" panose="020B0502040204020203" pitchFamily="34" charset="0"/>
              <a:cs typeface="Segoe UI" panose="020B0502040204020203" pitchFamily="34" charset="0"/>
            </a:endParaRPr>
          </a:p>
        </p:txBody>
      </p:sp>
      <p:cxnSp>
        <p:nvCxnSpPr>
          <p:cNvPr id="19" name="直線コネクタ 18">
            <a:extLst>
              <a:ext uri="{FF2B5EF4-FFF2-40B4-BE49-F238E27FC236}">
                <a16:creationId xmlns:a16="http://schemas.microsoft.com/office/drawing/2014/main" id="{F83DF89D-05C5-A893-62C6-EB27ED514DCF}"/>
              </a:ext>
            </a:extLst>
          </p:cNvPr>
          <p:cNvCxnSpPr/>
          <p:nvPr/>
        </p:nvCxnSpPr>
        <p:spPr>
          <a:xfrm>
            <a:off x="4495274" y="1689316"/>
            <a:ext cx="309966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832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方法</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Method</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44</a:t>
            </a:fld>
            <a:endParaRPr kumimoji="1" lang="ja-JP" altLang="en-US"/>
          </a:p>
        </p:txBody>
      </p:sp>
      <p:sp>
        <p:nvSpPr>
          <p:cNvPr id="11" name="正方形/長方形 10">
            <a:extLst>
              <a:ext uri="{FF2B5EF4-FFF2-40B4-BE49-F238E27FC236}">
                <a16:creationId xmlns:a16="http://schemas.microsoft.com/office/drawing/2014/main" id="{CB98FAB7-A911-0377-8EEB-A4F03E475123}"/>
              </a:ext>
            </a:extLst>
          </p:cNvPr>
          <p:cNvSpPr/>
          <p:nvPr/>
        </p:nvSpPr>
        <p:spPr>
          <a:xfrm>
            <a:off x="585398" y="1541426"/>
            <a:ext cx="5365840" cy="92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152000" tIns="72000" rIns="72000" bIns="72000" rtlCol="0" anchor="ctr" anchorCtr="0"/>
          <a:lstStyle/>
          <a:p>
            <a:pPr marL="0" lvl="1" indent="0">
              <a:lnSpc>
                <a:spcPct val="130000"/>
              </a:lnSpc>
              <a:buNone/>
            </a:pPr>
            <a:r>
              <a:rPr lang="ja-JP" altLang="en-US" sz="1600" b="1">
                <a:solidFill>
                  <a:schemeClr val="tx1"/>
                </a:solidFill>
                <a:latin typeface="Yu Gothic" panose="020B0400000000000000" pitchFamily="34" charset="-128"/>
                <a:ea typeface="Yu Gothic" panose="020B0400000000000000" pitchFamily="34" charset="-128"/>
                <a:cs typeface="Segoe UI" panose="020B0502040204020203" pitchFamily="34" charset="0"/>
              </a:rPr>
              <a:t>縦断的</a:t>
            </a:r>
            <a:r>
              <a:rPr lang="en-US" altLang="ja-JP" sz="16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p>
          <a:p>
            <a:pPr marL="0" lvl="1">
              <a:lnSpc>
                <a:spcPct val="130000"/>
              </a:lnSpc>
              <a:spcBef>
                <a:spcPts val="800"/>
              </a:spcBef>
            </a:pPr>
            <a:r>
              <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CDM</a:t>
            </a: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に基づくフィードバックによる</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学習向上の効果を検討する。</a:t>
            </a:r>
          </a:p>
        </p:txBody>
      </p:sp>
      <p:sp>
        <p:nvSpPr>
          <p:cNvPr id="13" name="正方形/長方形 12">
            <a:extLst>
              <a:ext uri="{FF2B5EF4-FFF2-40B4-BE49-F238E27FC236}">
                <a16:creationId xmlns:a16="http://schemas.microsoft.com/office/drawing/2014/main" id="{9EAAA05E-5150-D9CB-1B93-D50173E018ED}"/>
              </a:ext>
            </a:extLst>
          </p:cNvPr>
          <p:cNvSpPr/>
          <p:nvPr/>
        </p:nvSpPr>
        <p:spPr>
          <a:xfrm>
            <a:off x="585398"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目　的</a:t>
            </a:r>
          </a:p>
        </p:txBody>
      </p:sp>
      <p:sp>
        <p:nvSpPr>
          <p:cNvPr id="18" name="正方形/長方形 17">
            <a:extLst>
              <a:ext uri="{FF2B5EF4-FFF2-40B4-BE49-F238E27FC236}">
                <a16:creationId xmlns:a16="http://schemas.microsoft.com/office/drawing/2014/main" id="{FD50D921-A008-ABDB-ABEC-8190368D04C9}"/>
              </a:ext>
            </a:extLst>
          </p:cNvPr>
          <p:cNvSpPr/>
          <p:nvPr/>
        </p:nvSpPr>
        <p:spPr>
          <a:xfrm>
            <a:off x="6240764"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200" b="1">
                <a:solidFill>
                  <a:schemeClr val="accent2"/>
                </a:solidFill>
                <a:latin typeface="Yu Gothic" panose="020B0400000000000000" pitchFamily="34" charset="-128"/>
                <a:ea typeface="Yu Gothic" panose="020B0400000000000000" pitchFamily="34" charset="-128"/>
              </a:rPr>
              <a:t>方　法</a:t>
            </a:r>
            <a:endParaRPr kumimoji="1" lang="ja-JP" altLang="en-US" sz="1200" b="1">
              <a:solidFill>
                <a:schemeClr val="accent2"/>
              </a:solidFill>
              <a:latin typeface="Yu Gothic" panose="020B0400000000000000" pitchFamily="34" charset="-128"/>
              <a:ea typeface="Yu Gothic" panose="020B0400000000000000" pitchFamily="34" charset="-128"/>
            </a:endParaRPr>
          </a:p>
        </p:txBody>
      </p:sp>
      <p:sp>
        <p:nvSpPr>
          <p:cNvPr id="19" name="正方形/長方形 18">
            <a:extLst>
              <a:ext uri="{FF2B5EF4-FFF2-40B4-BE49-F238E27FC236}">
                <a16:creationId xmlns:a16="http://schemas.microsoft.com/office/drawing/2014/main" id="{E4B1E957-4F13-1D23-7137-3193A1A0945C}"/>
              </a:ext>
            </a:extLst>
          </p:cNvPr>
          <p:cNvSpPr/>
          <p:nvPr/>
        </p:nvSpPr>
        <p:spPr>
          <a:xfrm>
            <a:off x="6244576"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000">
                <a:solidFill>
                  <a:schemeClr val="tx1"/>
                </a:solidFill>
                <a:latin typeface="Segoe UI" panose="020B0502040204020203" pitchFamily="34" charset="0"/>
                <a:ea typeface="Yu Gothic" panose="020B0400000000000000" pitchFamily="34" charset="-128"/>
                <a:cs typeface="Segoe UI" panose="020B0502040204020203" pitchFamily="34" charset="0"/>
              </a:rPr>
              <a:t>第</a:t>
            </a:r>
            <a:r>
              <a:rPr lang="en-US" altLang="ja-JP" sz="1000" dirty="0">
                <a:solidFill>
                  <a:schemeClr val="tx1"/>
                </a:solidFill>
                <a:latin typeface="Segoe UI" panose="020B0502040204020203" pitchFamily="34" charset="0"/>
                <a:ea typeface="Yu Gothic" panose="020B0400000000000000" pitchFamily="34" charset="-128"/>
                <a:cs typeface="Segoe UI" panose="020B0502040204020203" pitchFamily="34" charset="0"/>
              </a:rPr>
              <a:t>2</a:t>
            </a:r>
            <a:r>
              <a:rPr lang="ja-JP" altLang="en-US" sz="1000">
                <a:solidFill>
                  <a:schemeClr val="tx1"/>
                </a:solidFill>
                <a:latin typeface="Segoe UI" panose="020B0502040204020203" pitchFamily="34" charset="0"/>
                <a:ea typeface="Yu Gothic" panose="020B0400000000000000" pitchFamily="34" charset="-128"/>
                <a:cs typeface="Segoe UI" panose="020B0502040204020203" pitchFamily="34" charset="0"/>
              </a:rPr>
              <a:t>回：</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中学生</a:t>
            </a: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48</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名</a:t>
            </a:r>
            <a:b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br>
            <a:r>
              <a:rPr lang="ja-JP" altLang="en-US" sz="1000">
                <a:solidFill>
                  <a:schemeClr val="tx1"/>
                </a:solidFill>
                <a:latin typeface="Segoe UI" panose="020B0502040204020203" pitchFamily="34" charset="0"/>
                <a:ea typeface="Yu Gothic" panose="020B0400000000000000" pitchFamily="34" charset="-128"/>
                <a:cs typeface="Segoe UI" panose="020B0502040204020203" pitchFamily="34" charset="0"/>
              </a:rPr>
              <a:t>第</a:t>
            </a:r>
            <a:r>
              <a:rPr lang="en-US" altLang="ja-JP" sz="1000" dirty="0">
                <a:solidFill>
                  <a:schemeClr val="tx1"/>
                </a:solidFill>
                <a:latin typeface="Segoe UI" panose="020B0502040204020203" pitchFamily="34" charset="0"/>
                <a:ea typeface="Yu Gothic" panose="020B0400000000000000" pitchFamily="34" charset="-128"/>
                <a:cs typeface="Segoe UI" panose="020B0502040204020203" pitchFamily="34" charset="0"/>
              </a:rPr>
              <a:t>3</a:t>
            </a:r>
            <a:r>
              <a:rPr lang="ja-JP" altLang="en-US" sz="1000">
                <a:solidFill>
                  <a:schemeClr val="tx1"/>
                </a:solidFill>
                <a:latin typeface="Segoe UI" panose="020B0502040204020203" pitchFamily="34" charset="0"/>
                <a:ea typeface="Yu Gothic" panose="020B0400000000000000" pitchFamily="34" charset="-128"/>
                <a:cs typeface="Segoe UI" panose="020B0502040204020203" pitchFamily="34" charset="0"/>
              </a:rPr>
              <a:t>回：</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中学生</a:t>
            </a: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42</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名</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2" name="正方形/長方形 1">
            <a:extLst>
              <a:ext uri="{FF2B5EF4-FFF2-40B4-BE49-F238E27FC236}">
                <a16:creationId xmlns:a16="http://schemas.microsoft.com/office/drawing/2014/main" id="{43E5149D-BAE0-CA5B-0AA8-15F8407E3661}"/>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pic>
        <p:nvPicPr>
          <p:cNvPr id="14" name="グラフィックス 13">
            <a:extLst>
              <a:ext uri="{FF2B5EF4-FFF2-40B4-BE49-F238E27FC236}">
                <a16:creationId xmlns:a16="http://schemas.microsoft.com/office/drawing/2014/main" id="{43102E2A-A4FA-BB94-3ECB-844D88F991B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89612" y="2176888"/>
            <a:ext cx="582033" cy="582033"/>
          </a:xfrm>
          <a:prstGeom prst="rect">
            <a:avLst/>
          </a:prstGeom>
          <a:effectLst>
            <a:outerShdw blurRad="127000" sx="102000" sy="102000" algn="ctr" rotWithShape="0">
              <a:schemeClr val="bg2"/>
            </a:outerShdw>
          </a:effectLst>
        </p:spPr>
      </p:pic>
      <p:pic>
        <p:nvPicPr>
          <p:cNvPr id="15" name="グラフィックス 14">
            <a:extLst>
              <a:ext uri="{FF2B5EF4-FFF2-40B4-BE49-F238E27FC236}">
                <a16:creationId xmlns:a16="http://schemas.microsoft.com/office/drawing/2014/main" id="{C14A0705-A0E5-00F1-55DE-52A3DA68441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40351" y="2180636"/>
            <a:ext cx="587324" cy="587324"/>
          </a:xfrm>
          <a:prstGeom prst="rect">
            <a:avLst/>
          </a:prstGeom>
          <a:effectLst>
            <a:outerShdw blurRad="127000" sx="102000" sy="102000" algn="ctr" rotWithShape="0">
              <a:schemeClr val="bg2"/>
            </a:outerShdw>
          </a:effectLst>
        </p:spPr>
      </p:pic>
      <p:pic>
        <p:nvPicPr>
          <p:cNvPr id="22" name="グラフィックス 21">
            <a:extLst>
              <a:ext uri="{FF2B5EF4-FFF2-40B4-BE49-F238E27FC236}">
                <a16:creationId xmlns:a16="http://schemas.microsoft.com/office/drawing/2014/main" id="{7189327A-8712-D57B-454B-EE292B62AEB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40351" y="1542073"/>
            <a:ext cx="582033" cy="587324"/>
          </a:xfrm>
          <a:prstGeom prst="rect">
            <a:avLst/>
          </a:prstGeom>
          <a:effectLst>
            <a:outerShdw blurRad="127000" sx="102000" sy="102000" algn="ctr" rotWithShape="0">
              <a:schemeClr val="bg2"/>
            </a:outerShdw>
          </a:effectLst>
        </p:spPr>
      </p:pic>
      <p:sp>
        <p:nvSpPr>
          <p:cNvPr id="68" name="正方形/長方形 67">
            <a:extLst>
              <a:ext uri="{FF2B5EF4-FFF2-40B4-BE49-F238E27FC236}">
                <a16:creationId xmlns:a16="http://schemas.microsoft.com/office/drawing/2014/main" id="{C605F9C9-4734-4D0C-6FA5-E0D6E70D890C}"/>
              </a:ext>
            </a:extLst>
          </p:cNvPr>
          <p:cNvSpPr/>
          <p:nvPr/>
        </p:nvSpPr>
        <p:spPr>
          <a:xfrm>
            <a:off x="6244576" y="2175607"/>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縦断的</a:t>
            </a:r>
            <a: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HO-DINA</a:t>
            </a: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モデル</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71" name="正方形/長方形 70">
            <a:extLst>
              <a:ext uri="{FF2B5EF4-FFF2-40B4-BE49-F238E27FC236}">
                <a16:creationId xmlns:a16="http://schemas.microsoft.com/office/drawing/2014/main" id="{2761C033-B001-675C-D5ED-929FBD14F358}"/>
              </a:ext>
            </a:extLst>
          </p:cNvPr>
          <p:cNvSpPr/>
          <p:nvPr/>
        </p:nvSpPr>
        <p:spPr>
          <a:xfrm>
            <a:off x="8888546" y="2175607"/>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コンテンツ配布</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6" name="正方形/長方形 5">
            <a:extLst>
              <a:ext uri="{FF2B5EF4-FFF2-40B4-BE49-F238E27FC236}">
                <a16:creationId xmlns:a16="http://schemas.microsoft.com/office/drawing/2014/main" id="{E3A37217-B898-2FC1-474A-B600EAEB457B}"/>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7" name="正方形/長方形 6">
            <a:extLst>
              <a:ext uri="{FF2B5EF4-FFF2-40B4-BE49-F238E27FC236}">
                <a16:creationId xmlns:a16="http://schemas.microsoft.com/office/drawing/2014/main" id="{9CB0964C-0154-D1FB-2E63-E0619B69AAEF}"/>
              </a:ext>
            </a:extLst>
          </p:cNvPr>
          <p:cNvSpPr/>
          <p:nvPr/>
        </p:nvSpPr>
        <p:spPr>
          <a:xfrm>
            <a:off x="8017435"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pic>
        <p:nvPicPr>
          <p:cNvPr id="12" name="グラフィックス 11">
            <a:extLst>
              <a:ext uri="{FF2B5EF4-FFF2-40B4-BE49-F238E27FC236}">
                <a16:creationId xmlns:a16="http://schemas.microsoft.com/office/drawing/2014/main" id="{6F2B2CEA-5C24-560C-B45A-0C42B3A0E28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5398" y="1541426"/>
            <a:ext cx="931310" cy="926472"/>
          </a:xfrm>
          <a:prstGeom prst="rect">
            <a:avLst/>
          </a:prstGeom>
          <a:effectLst>
            <a:outerShdw blurRad="317500" sx="102000" sy="102000" algn="ctr" rotWithShape="0">
              <a:schemeClr val="bg2"/>
            </a:outerShdw>
          </a:effectLst>
        </p:spPr>
      </p:pic>
      <p:sp>
        <p:nvSpPr>
          <p:cNvPr id="23" name="正方形/長方形 22">
            <a:extLst>
              <a:ext uri="{FF2B5EF4-FFF2-40B4-BE49-F238E27FC236}">
                <a16:creationId xmlns:a16="http://schemas.microsoft.com/office/drawing/2014/main" id="{7ED5E468-AAEF-9F77-5714-CBC34A95433E}"/>
              </a:ext>
            </a:extLst>
          </p:cNvPr>
          <p:cNvSpPr/>
          <p:nvPr/>
        </p:nvSpPr>
        <p:spPr>
          <a:xfrm>
            <a:off x="8622136" y="1539559"/>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14</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項目</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24" name="グラフィックス 23">
            <a:extLst>
              <a:ext uri="{FF2B5EF4-FFF2-40B4-BE49-F238E27FC236}">
                <a16:creationId xmlns:a16="http://schemas.microsoft.com/office/drawing/2014/main" id="{1934F3D3-A31C-F772-65C1-6003182FD9E5}"/>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15694" y="1547189"/>
            <a:ext cx="584250" cy="587324"/>
          </a:xfrm>
          <a:prstGeom prst="rect">
            <a:avLst/>
          </a:prstGeom>
          <a:effectLst>
            <a:outerShdw blurRad="127000" sx="102000" sy="102000" algn="ctr" rotWithShape="0">
              <a:schemeClr val="bg2"/>
            </a:outerShdw>
          </a:effectLst>
        </p:spPr>
      </p:pic>
    </p:spTree>
    <p:extLst>
      <p:ext uri="{BB962C8B-B14F-4D97-AF65-F5344CB8AC3E}">
        <p14:creationId xmlns:p14="http://schemas.microsoft.com/office/powerpoint/2010/main" val="1638293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図形 13">
            <a:extLst>
              <a:ext uri="{FF2B5EF4-FFF2-40B4-BE49-F238E27FC236}">
                <a16:creationId xmlns:a16="http://schemas.microsoft.com/office/drawing/2014/main" id="{5E43179F-DC89-9E23-E998-AE8B2105D00C}"/>
              </a:ext>
            </a:extLst>
          </p:cNvPr>
          <p:cNvSpPr/>
          <p:nvPr/>
        </p:nvSpPr>
        <p:spPr>
          <a:xfrm rot="20390906" flipV="1">
            <a:off x="2799525" y="1776026"/>
            <a:ext cx="5945667" cy="1488005"/>
          </a:xfrm>
          <a:prstGeom prst="swooshArrow">
            <a:avLst>
              <a:gd name="adj1" fmla="val 17848"/>
              <a:gd name="adj2" fmla="val 25000"/>
            </a:avLst>
          </a:prstGeom>
          <a:solidFill>
            <a:schemeClr val="tx1">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45</a:t>
            </a:fld>
            <a:endParaRPr kumimoji="1" lang="ja-JP" altLang="en-US"/>
          </a:p>
        </p:txBody>
      </p:sp>
      <p:sp>
        <p:nvSpPr>
          <p:cNvPr id="4" name="コンテンツ プレースホルダー 2">
            <a:extLst>
              <a:ext uri="{FF2B5EF4-FFF2-40B4-BE49-F238E27FC236}">
                <a16:creationId xmlns:a16="http://schemas.microsoft.com/office/drawing/2014/main" id="{32E401A5-2544-0E50-9674-B4C2E2BE8405}"/>
              </a:ext>
            </a:extLst>
          </p:cNvPr>
          <p:cNvSpPr txBox="1">
            <a:spLocks/>
          </p:cNvSpPr>
          <p:nvPr/>
        </p:nvSpPr>
        <p:spPr>
          <a:xfrm>
            <a:off x="4806998" y="643407"/>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平均正答数</a:t>
            </a:r>
            <a:endParaRPr lang="en-US" altLang="ja-JP" sz="1700" dirty="0">
              <a:latin typeface="Segoe UI" panose="020B0502040204020203" pitchFamily="34" charset="0"/>
              <a:cs typeface="Segoe UI" panose="020B0502040204020203" pitchFamily="34" charset="0"/>
            </a:endParaRPr>
          </a:p>
        </p:txBody>
      </p:sp>
      <p:cxnSp>
        <p:nvCxnSpPr>
          <p:cNvPr id="5" name="直線コネクタ 4">
            <a:extLst>
              <a:ext uri="{FF2B5EF4-FFF2-40B4-BE49-F238E27FC236}">
                <a16:creationId xmlns:a16="http://schemas.microsoft.com/office/drawing/2014/main" id="{3AD5998F-6B2D-5D36-868C-C59C99744CE5}"/>
              </a:ext>
            </a:extLst>
          </p:cNvPr>
          <p:cNvCxnSpPr>
            <a:cxnSpLocks/>
          </p:cNvCxnSpPr>
          <p:nvPr/>
        </p:nvCxnSpPr>
        <p:spPr>
          <a:xfrm>
            <a:off x="4495274" y="1384516"/>
            <a:ext cx="3200926"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円/楕円 5">
            <a:extLst>
              <a:ext uri="{FF2B5EF4-FFF2-40B4-BE49-F238E27FC236}">
                <a16:creationId xmlns:a16="http://schemas.microsoft.com/office/drawing/2014/main" id="{09A7BAA7-7312-E1E2-D719-CC64CAE2DE04}"/>
              </a:ext>
            </a:extLst>
          </p:cNvPr>
          <p:cNvSpPr>
            <a:spLocks noChangeAspect="1"/>
          </p:cNvSpPr>
          <p:nvPr/>
        </p:nvSpPr>
        <p:spPr>
          <a:xfrm>
            <a:off x="2084539" y="2673453"/>
            <a:ext cx="1785600" cy="1785600"/>
          </a:xfrm>
          <a:prstGeom prst="ellipse">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4.51</a:t>
            </a:r>
            <a:r>
              <a:rPr kumimoji="1" lang="en-US" altLang="ja-JP" sz="28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kumimoji="1" lang="ja-JP" altLang="en-US" sz="20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問</a:t>
            </a:r>
            <a:endParaRPr kumimoji="1" lang="ja-JP" altLang="en-US" b="1">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sp>
        <p:nvSpPr>
          <p:cNvPr id="7" name="円/楕円 6">
            <a:extLst>
              <a:ext uri="{FF2B5EF4-FFF2-40B4-BE49-F238E27FC236}">
                <a16:creationId xmlns:a16="http://schemas.microsoft.com/office/drawing/2014/main" id="{C464726A-7214-020E-3957-F833B03B15CB}"/>
              </a:ext>
            </a:extLst>
          </p:cNvPr>
          <p:cNvSpPr>
            <a:spLocks noChangeAspect="1"/>
          </p:cNvSpPr>
          <p:nvPr/>
        </p:nvSpPr>
        <p:spPr>
          <a:xfrm>
            <a:off x="4872480" y="2464653"/>
            <a:ext cx="2203200" cy="2203200"/>
          </a:xfrm>
          <a:prstGeom prst="ellipse">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accent2"/>
                </a:solidFill>
                <a:latin typeface="Segoe UI" panose="020B0502040204020203" pitchFamily="34" charset="0"/>
                <a:ea typeface="Yu Gothic Medium" panose="020B0400000000000000" pitchFamily="34" charset="-128"/>
                <a:cs typeface="Segoe UI" panose="020B0502040204020203" pitchFamily="34" charset="0"/>
              </a:rPr>
              <a:t>5.56</a:t>
            </a:r>
            <a:r>
              <a:rPr kumimoji="1" lang="en-US" altLang="ja-JP" sz="28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kumimoji="1" lang="ja-JP" altLang="en-US" sz="20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問</a:t>
            </a:r>
            <a:endParaRPr kumimoji="1" lang="ja-JP" altLang="en-US" b="1">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sp>
        <p:nvSpPr>
          <p:cNvPr id="8" name="円/楕円 7">
            <a:extLst>
              <a:ext uri="{FF2B5EF4-FFF2-40B4-BE49-F238E27FC236}">
                <a16:creationId xmlns:a16="http://schemas.microsoft.com/office/drawing/2014/main" id="{5F9A8C42-595E-4449-7E85-D4D2402C8D8A}"/>
              </a:ext>
            </a:extLst>
          </p:cNvPr>
          <p:cNvSpPr>
            <a:spLocks noChangeAspect="1"/>
          </p:cNvSpPr>
          <p:nvPr/>
        </p:nvSpPr>
        <p:spPr>
          <a:xfrm>
            <a:off x="8020843" y="2313453"/>
            <a:ext cx="2505600" cy="2505600"/>
          </a:xfrm>
          <a:prstGeom prst="ellipse">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400" b="1" dirty="0">
                <a:solidFill>
                  <a:schemeClr val="accent2"/>
                </a:solidFill>
                <a:latin typeface="Segoe UI" panose="020B0502040204020203" pitchFamily="34" charset="0"/>
                <a:ea typeface="Yu Gothic Medium" panose="020B0400000000000000" pitchFamily="34" charset="-128"/>
                <a:cs typeface="Segoe UI" panose="020B0502040204020203" pitchFamily="34" charset="0"/>
              </a:rPr>
              <a:t>6.33</a:t>
            </a:r>
            <a:r>
              <a:rPr kumimoji="1" lang="en-US" altLang="ja-JP" sz="28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kumimoji="1" lang="ja-JP" altLang="en-US" sz="20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問</a:t>
            </a:r>
            <a:endParaRPr kumimoji="1" lang="ja-JP" altLang="en-US" b="1">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sp>
        <p:nvSpPr>
          <p:cNvPr id="9" name="コンテンツ プレースホルダー 2">
            <a:extLst>
              <a:ext uri="{FF2B5EF4-FFF2-40B4-BE49-F238E27FC236}">
                <a16:creationId xmlns:a16="http://schemas.microsoft.com/office/drawing/2014/main" id="{3F8C5B7E-2654-C967-FA0C-AB4EA0809837}"/>
              </a:ext>
            </a:extLst>
          </p:cNvPr>
          <p:cNvSpPr txBox="1">
            <a:spLocks/>
          </p:cNvSpPr>
          <p:nvPr/>
        </p:nvSpPr>
        <p:spPr>
          <a:xfrm>
            <a:off x="1756359" y="4712373"/>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600">
                <a:latin typeface="Segoe UI" panose="020B0502040204020203" pitchFamily="34" charset="0"/>
                <a:cs typeface="Segoe UI" panose="020B0502040204020203" pitchFamily="34" charset="0"/>
              </a:rPr>
              <a:t>第</a:t>
            </a:r>
            <a:r>
              <a:rPr lang="en-US" altLang="ja-JP" sz="1600" b="0" dirty="0">
                <a:latin typeface="Segoe UI" panose="020B0502040204020203" pitchFamily="34" charset="0"/>
                <a:cs typeface="Segoe UI" panose="020B0502040204020203" pitchFamily="34" charset="0"/>
              </a:rPr>
              <a:t>1</a:t>
            </a:r>
            <a:r>
              <a:rPr lang="ja-JP" altLang="en-US" sz="1600">
                <a:latin typeface="Segoe UI" panose="020B0502040204020203" pitchFamily="34" charset="0"/>
                <a:cs typeface="Segoe UI" panose="020B0502040204020203" pitchFamily="34" charset="0"/>
              </a:rPr>
              <a:t>回</a:t>
            </a:r>
            <a:endParaRPr lang="en-US" altLang="ja-JP" sz="1400" dirty="0">
              <a:latin typeface="Segoe UI" panose="020B0502040204020203" pitchFamily="34" charset="0"/>
              <a:cs typeface="Segoe UI" panose="020B0502040204020203" pitchFamily="34" charset="0"/>
            </a:endParaRPr>
          </a:p>
        </p:txBody>
      </p:sp>
      <p:sp>
        <p:nvSpPr>
          <p:cNvPr id="11" name="コンテンツ プレースホルダー 2">
            <a:extLst>
              <a:ext uri="{FF2B5EF4-FFF2-40B4-BE49-F238E27FC236}">
                <a16:creationId xmlns:a16="http://schemas.microsoft.com/office/drawing/2014/main" id="{7C1AF78D-FB8D-7F30-3436-8A6070E14925}"/>
              </a:ext>
            </a:extLst>
          </p:cNvPr>
          <p:cNvSpPr txBox="1">
            <a:spLocks/>
          </p:cNvSpPr>
          <p:nvPr/>
        </p:nvSpPr>
        <p:spPr>
          <a:xfrm>
            <a:off x="4685078" y="4714697"/>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600">
                <a:latin typeface="Segoe UI" panose="020B0502040204020203" pitchFamily="34" charset="0"/>
                <a:cs typeface="Segoe UI" panose="020B0502040204020203" pitchFamily="34" charset="0"/>
              </a:rPr>
              <a:t>第</a:t>
            </a:r>
            <a:r>
              <a:rPr lang="en-US" altLang="ja-JP" sz="1600" b="0" dirty="0">
                <a:latin typeface="Segoe UI" panose="020B0502040204020203" pitchFamily="34" charset="0"/>
                <a:cs typeface="Segoe UI" panose="020B0502040204020203" pitchFamily="34" charset="0"/>
              </a:rPr>
              <a:t>2</a:t>
            </a:r>
            <a:r>
              <a:rPr lang="ja-JP" altLang="en-US" sz="1600">
                <a:latin typeface="Segoe UI" panose="020B0502040204020203" pitchFamily="34" charset="0"/>
                <a:cs typeface="Segoe UI" panose="020B0502040204020203" pitchFamily="34" charset="0"/>
              </a:rPr>
              <a:t>回</a:t>
            </a:r>
            <a:endParaRPr lang="en-US" altLang="ja-JP" sz="1400" dirty="0">
              <a:latin typeface="Segoe UI" panose="020B0502040204020203" pitchFamily="34" charset="0"/>
              <a:cs typeface="Segoe UI" panose="020B0502040204020203" pitchFamily="34" charset="0"/>
            </a:endParaRPr>
          </a:p>
        </p:txBody>
      </p:sp>
      <p:sp>
        <p:nvSpPr>
          <p:cNvPr id="12" name="コンテンツ プレースホルダー 2">
            <a:extLst>
              <a:ext uri="{FF2B5EF4-FFF2-40B4-BE49-F238E27FC236}">
                <a16:creationId xmlns:a16="http://schemas.microsoft.com/office/drawing/2014/main" id="{65E423AF-EEAB-CF85-C424-EF3926DA88A7}"/>
              </a:ext>
            </a:extLst>
          </p:cNvPr>
          <p:cNvSpPr txBox="1">
            <a:spLocks/>
          </p:cNvSpPr>
          <p:nvPr/>
        </p:nvSpPr>
        <p:spPr>
          <a:xfrm>
            <a:off x="7984641" y="4712373"/>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600">
                <a:latin typeface="Segoe UI" panose="020B0502040204020203" pitchFamily="34" charset="0"/>
                <a:cs typeface="Segoe UI" panose="020B0502040204020203" pitchFamily="34" charset="0"/>
              </a:rPr>
              <a:t>第</a:t>
            </a:r>
            <a:r>
              <a:rPr lang="en-US" altLang="ja-JP" sz="1600" b="0" dirty="0">
                <a:latin typeface="Segoe UI" panose="020B0502040204020203" pitchFamily="34" charset="0"/>
                <a:cs typeface="Segoe UI" panose="020B0502040204020203" pitchFamily="34" charset="0"/>
              </a:rPr>
              <a:t>3</a:t>
            </a:r>
            <a:r>
              <a:rPr lang="ja-JP" altLang="en-US" sz="1600">
                <a:latin typeface="Segoe UI" panose="020B0502040204020203" pitchFamily="34" charset="0"/>
                <a:cs typeface="Segoe UI" panose="020B0502040204020203" pitchFamily="34" charset="0"/>
              </a:rPr>
              <a:t>回</a:t>
            </a:r>
            <a:endParaRPr lang="en-US" altLang="ja-JP" sz="1400" dirty="0">
              <a:latin typeface="Segoe UI" panose="020B0502040204020203" pitchFamily="34" charset="0"/>
              <a:cs typeface="Segoe UI" panose="020B0502040204020203" pitchFamily="34" charset="0"/>
            </a:endParaRPr>
          </a:p>
        </p:txBody>
      </p:sp>
      <p:sp>
        <p:nvSpPr>
          <p:cNvPr id="13" name="コンテンツ プレースホルダー 2">
            <a:extLst>
              <a:ext uri="{FF2B5EF4-FFF2-40B4-BE49-F238E27FC236}">
                <a16:creationId xmlns:a16="http://schemas.microsoft.com/office/drawing/2014/main" id="{64263DE2-ABE4-EE38-59E2-B79620FE5A1F}"/>
              </a:ext>
            </a:extLst>
          </p:cNvPr>
          <p:cNvSpPr txBox="1">
            <a:spLocks/>
          </p:cNvSpPr>
          <p:nvPr/>
        </p:nvSpPr>
        <p:spPr>
          <a:xfrm>
            <a:off x="4806998" y="5599142"/>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600">
                <a:latin typeface="Segoe UI" panose="020B0502040204020203" pitchFamily="34" charset="0"/>
                <a:cs typeface="Segoe UI" panose="020B0502040204020203" pitchFamily="34" charset="0"/>
              </a:rPr>
              <a:t>全</a:t>
            </a:r>
            <a:r>
              <a:rPr lang="en-US" altLang="ja-JP" sz="1600" b="0" dirty="0">
                <a:latin typeface="Segoe UI" panose="020B0502040204020203" pitchFamily="34" charset="0"/>
                <a:cs typeface="Segoe UI" panose="020B0502040204020203" pitchFamily="34" charset="0"/>
              </a:rPr>
              <a:t>14</a:t>
            </a:r>
            <a:r>
              <a:rPr lang="ja-JP" altLang="en-US" sz="1600">
                <a:latin typeface="Segoe UI" panose="020B0502040204020203" pitchFamily="34" charset="0"/>
                <a:cs typeface="Segoe UI" panose="020B0502040204020203" pitchFamily="34" charset="0"/>
              </a:rPr>
              <a:t>問</a:t>
            </a:r>
            <a:endParaRPr lang="en-US" altLang="ja-JP"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19075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46</a:t>
            </a:fld>
            <a:endParaRPr kumimoji="1" lang="ja-JP" altLang="en-US"/>
          </a:p>
        </p:txBody>
      </p:sp>
      <p:grpSp>
        <p:nvGrpSpPr>
          <p:cNvPr id="4" name="グループ化 3">
            <a:extLst>
              <a:ext uri="{FF2B5EF4-FFF2-40B4-BE49-F238E27FC236}">
                <a16:creationId xmlns:a16="http://schemas.microsoft.com/office/drawing/2014/main" id="{BF57C027-C4E0-6CE2-8B38-18C0F70A2AF3}"/>
              </a:ext>
            </a:extLst>
          </p:cNvPr>
          <p:cNvGrpSpPr/>
          <p:nvPr/>
        </p:nvGrpSpPr>
        <p:grpSpPr>
          <a:xfrm>
            <a:off x="3825699" y="528986"/>
            <a:ext cx="4848194" cy="6094444"/>
            <a:chOff x="3825699" y="528986"/>
            <a:chExt cx="4848194" cy="6094444"/>
          </a:xfrm>
        </p:grpSpPr>
        <p:grpSp>
          <p:nvGrpSpPr>
            <p:cNvPr id="20" name="グループ化 19">
              <a:extLst>
                <a:ext uri="{FF2B5EF4-FFF2-40B4-BE49-F238E27FC236}">
                  <a16:creationId xmlns:a16="http://schemas.microsoft.com/office/drawing/2014/main" id="{0F47CF85-ECB4-4B85-7FC8-A46DC477A28A}"/>
                </a:ext>
              </a:extLst>
            </p:cNvPr>
            <p:cNvGrpSpPr/>
            <p:nvPr/>
          </p:nvGrpSpPr>
          <p:grpSpPr>
            <a:xfrm>
              <a:off x="4071172" y="1330498"/>
              <a:ext cx="4398030" cy="4801473"/>
              <a:chOff x="4071172" y="1374040"/>
              <a:chExt cx="4570336" cy="4989584"/>
            </a:xfrm>
          </p:grpSpPr>
          <mc:AlternateContent xmlns:mc="http://schemas.openxmlformats.org/markup-compatibility/2006" xmlns:cx1="http://schemas.microsoft.com/office/drawing/2015/9/8/chartex">
            <mc:Choice Requires="cx1">
              <p:graphicFrame>
                <p:nvGraphicFramePr>
                  <p:cNvPr id="3" name="グラフ 2">
                    <a:extLst>
                      <a:ext uri="{FF2B5EF4-FFF2-40B4-BE49-F238E27FC236}">
                        <a16:creationId xmlns:a16="http://schemas.microsoft.com/office/drawing/2014/main" id="{4605BC34-0543-FC3B-E054-874B8C79B98A}"/>
                      </a:ext>
                    </a:extLst>
                  </p:cNvPr>
                  <p:cNvGraphicFramePr/>
                  <p:nvPr>
                    <p:extLst>
                      <p:ext uri="{D42A27DB-BD31-4B8C-83A1-F6EECF244321}">
                        <p14:modId xmlns:p14="http://schemas.microsoft.com/office/powerpoint/2010/main" val="3956409074"/>
                      </p:ext>
                    </p:extLst>
                  </p:nvPr>
                </p:nvGraphicFramePr>
                <p:xfrm>
                  <a:off x="4071172" y="1374482"/>
                  <a:ext cx="4527957" cy="498914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グラフ 2">
                    <a:extLst>
                      <a:ext uri="{FF2B5EF4-FFF2-40B4-BE49-F238E27FC236}">
                        <a16:creationId xmlns:a16="http://schemas.microsoft.com/office/drawing/2014/main" id="{4605BC34-0543-FC3B-E054-874B8C79B98A}"/>
                      </a:ext>
                    </a:extLst>
                  </p:cNvPr>
                  <p:cNvPicPr>
                    <a:picLocks noGrp="1" noRot="1" noChangeAspect="1" noMove="1" noResize="1" noEditPoints="1" noAdjustHandles="1" noChangeArrowheads="1" noChangeShapeType="1"/>
                  </p:cNvPicPr>
                  <p:nvPr/>
                </p:nvPicPr>
                <p:blipFill>
                  <a:blip r:embed="rId3"/>
                  <a:stretch>
                    <a:fillRect/>
                  </a:stretch>
                </p:blipFill>
                <p:spPr>
                  <a:xfrm>
                    <a:off x="4071172" y="1330923"/>
                    <a:ext cx="4357249" cy="4801048"/>
                  </a:xfrm>
                  <a:prstGeom prst="rect">
                    <a:avLst/>
                  </a:prstGeom>
                </p:spPr>
              </p:pic>
            </mc:Fallback>
          </mc:AlternateContent>
          <mc:AlternateContent xmlns:mc="http://schemas.openxmlformats.org/markup-compatibility/2006" xmlns:a14="http://schemas.microsoft.com/office/drawing/2010/main">
            <mc:Choice Requires="a14">
              <p:graphicFrame>
                <p:nvGraphicFramePr>
                  <p:cNvPr id="5" name="グラフ 4">
                    <a:extLst>
                      <a:ext uri="{FF2B5EF4-FFF2-40B4-BE49-F238E27FC236}">
                        <a16:creationId xmlns:a16="http://schemas.microsoft.com/office/drawing/2014/main" id="{0D47278A-F67D-C8CD-F3A0-D1EBF7E45EE9}"/>
                      </a:ext>
                    </a:extLst>
                  </p:cNvPr>
                  <p:cNvGraphicFramePr>
                    <a:graphicFrameLocks/>
                  </p:cNvGraphicFramePr>
                  <p:nvPr>
                    <p:extLst>
                      <p:ext uri="{D42A27DB-BD31-4B8C-83A1-F6EECF244321}">
                        <p14:modId xmlns:p14="http://schemas.microsoft.com/office/powerpoint/2010/main" val="4272084779"/>
                      </p:ext>
                    </p:extLst>
                  </p:nvPr>
                </p:nvGraphicFramePr>
                <p:xfrm>
                  <a:off x="4285671" y="1374040"/>
                  <a:ext cx="4355837" cy="4826115"/>
                </p:xfrm>
                <a:graphic>
                  <a:graphicData uri="http://schemas.openxmlformats.org/drawingml/2006/chart">
                    <c:chart xmlns:c="http://schemas.openxmlformats.org/drawingml/2006/chart" xmlns:r="http://schemas.openxmlformats.org/officeDocument/2006/relationships" r:id="rId4"/>
                  </a:graphicData>
                </a:graphic>
              </p:graphicFrame>
            </mc:Choice>
            <mc:Fallback xmlns="">
              <p:graphicFrame>
                <p:nvGraphicFramePr>
                  <p:cNvPr id="5" name="グラフ 4">
                    <a:extLst>
                      <a:ext uri="{FF2B5EF4-FFF2-40B4-BE49-F238E27FC236}">
                        <a16:creationId xmlns:a16="http://schemas.microsoft.com/office/drawing/2014/main" id="{0D47278A-F67D-C8CD-F3A0-D1EBF7E45EE9}"/>
                      </a:ext>
                    </a:extLst>
                  </p:cNvPr>
                  <p:cNvGraphicFramePr>
                    <a:graphicFrameLocks/>
                  </p:cNvGraphicFramePr>
                  <p:nvPr>
                    <p:extLst>
                      <p:ext uri="{D42A27DB-BD31-4B8C-83A1-F6EECF244321}">
                        <p14:modId xmlns:p14="http://schemas.microsoft.com/office/powerpoint/2010/main" val="4272084779"/>
                      </p:ext>
                    </p:extLst>
                  </p:nvPr>
                </p:nvGraphicFramePr>
                <p:xfrm>
                  <a:off x="4285671" y="1374040"/>
                  <a:ext cx="4355837" cy="4826115"/>
                </p:xfrm>
                <a:graphic>
                  <a:graphicData uri="http://schemas.openxmlformats.org/drawingml/2006/chart">
                    <c:chart xmlns:c="http://schemas.openxmlformats.org/drawingml/2006/chart" xmlns:r="http://schemas.openxmlformats.org/officeDocument/2006/relationships" r:id="rId5"/>
                  </a:graphicData>
                </a:graphic>
              </p:graphicFrame>
            </mc:Fallback>
          </mc:AlternateContent>
          <p:cxnSp>
            <p:nvCxnSpPr>
              <p:cNvPr id="10" name="直線コネクタ 9">
                <a:extLst>
                  <a:ext uri="{FF2B5EF4-FFF2-40B4-BE49-F238E27FC236}">
                    <a16:creationId xmlns:a16="http://schemas.microsoft.com/office/drawing/2014/main" id="{5680E7EB-8BE4-D07A-2D4E-726D6EB701DF}"/>
                  </a:ext>
                </a:extLst>
              </p:cNvPr>
              <p:cNvCxnSpPr>
                <a:cxnSpLocks/>
              </p:cNvCxnSpPr>
              <p:nvPr/>
            </p:nvCxnSpPr>
            <p:spPr>
              <a:xfrm>
                <a:off x="4431524" y="6069369"/>
                <a:ext cx="4060543" cy="0"/>
              </a:xfrm>
              <a:prstGeom prst="line">
                <a:avLst/>
              </a:prstGeom>
              <a:ln w="254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コンテンツ プレースホルダー 2">
                  <a:extLst>
                    <a:ext uri="{FF2B5EF4-FFF2-40B4-BE49-F238E27FC236}">
                      <a16:creationId xmlns:a16="http://schemas.microsoft.com/office/drawing/2014/main" id="{2EBA320F-A2E5-AE0C-F224-0236497D995B}"/>
                    </a:ext>
                  </a:extLst>
                </p:cNvPr>
                <p:cNvSpPr txBox="1">
                  <a:spLocks/>
                </p:cNvSpPr>
                <p:nvPr/>
              </p:nvSpPr>
              <p:spPr>
                <a:xfrm>
                  <a:off x="3825699" y="528986"/>
                  <a:ext cx="4848194" cy="534530"/>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solidFill>
                        <a:schemeClr val="accent2"/>
                      </a:solidFill>
                      <a:latin typeface="Yu Gothic" panose="020B0400000000000000" pitchFamily="34" charset="-128"/>
                      <a:ea typeface="Yu Gothic" panose="020B0400000000000000" pitchFamily="34" charset="-128"/>
                      <a:cs typeface="Segoe UI" panose="020B0502040204020203" pitchFamily="34" charset="0"/>
                    </a:rPr>
                    <a:t>総合的な能力</a:t>
                  </a:r>
                  <a14:m>
                    <m:oMath xmlns:m="http://schemas.openxmlformats.org/officeDocument/2006/math">
                      <m:r>
                        <a:rPr lang="en-US" altLang="ja-JP" sz="2000" b="1" i="0" smtClean="0">
                          <a:solidFill>
                            <a:schemeClr val="accent2"/>
                          </a:solidFill>
                          <a:latin typeface="Cambria Math" panose="02040503050406030204" pitchFamily="18" charset="0"/>
                          <a:ea typeface="Yu Gothic" panose="020B0400000000000000" pitchFamily="34" charset="-128"/>
                          <a:cs typeface="Segoe UI" panose="020B0502040204020203" pitchFamily="34" charset="0"/>
                        </a:rPr>
                        <m:t> </m:t>
                      </m:r>
                      <m:r>
                        <m:rPr>
                          <m:sty m:val="p"/>
                        </m:rPr>
                        <a:rPr lang="en-US" altLang="ja-JP" sz="2000" b="0" i="0" smtClean="0">
                          <a:solidFill>
                            <a:schemeClr val="accent2"/>
                          </a:solidFill>
                          <a:latin typeface="Cambria Math" panose="02040503050406030204" pitchFamily="18" charset="0"/>
                          <a:ea typeface="Yu Gothic" panose="020B0400000000000000" pitchFamily="34" charset="-128"/>
                          <a:cs typeface="Segoe UI" panose="020B0502040204020203" pitchFamily="34" charset="0"/>
                        </a:rPr>
                        <m:t>θ</m:t>
                      </m:r>
                      <m:r>
                        <a:rPr lang="en-US" altLang="ja-JP" sz="2000" b="1" i="1" smtClean="0">
                          <a:solidFill>
                            <a:schemeClr val="accent2"/>
                          </a:solidFill>
                          <a:latin typeface="Cambria Math" panose="02040503050406030204" pitchFamily="18" charset="0"/>
                          <a:ea typeface="Yu Gothic" panose="020B0400000000000000" pitchFamily="34" charset="-128"/>
                          <a:cs typeface="Segoe UI" panose="020B0502040204020203" pitchFamily="34" charset="0"/>
                        </a:rPr>
                        <m:t> </m:t>
                      </m:r>
                    </m:oMath>
                  </a14:m>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mc:Choice>
          <mc:Fallback xmlns="">
            <p:sp>
              <p:nvSpPr>
                <p:cNvPr id="18" name="コンテンツ プレースホルダー 2">
                  <a:extLst>
                    <a:ext uri="{FF2B5EF4-FFF2-40B4-BE49-F238E27FC236}">
                      <a16:creationId xmlns:a16="http://schemas.microsoft.com/office/drawing/2014/main" id="{2EBA320F-A2E5-AE0C-F224-0236497D995B}"/>
                    </a:ext>
                  </a:extLst>
                </p:cNvPr>
                <p:cNvSpPr txBox="1">
                  <a:spLocks noRot="1" noChangeAspect="1" noMove="1" noResize="1" noEditPoints="1" noAdjustHandles="1" noChangeArrowheads="1" noChangeShapeType="1" noTextEdit="1"/>
                </p:cNvSpPr>
                <p:nvPr/>
              </p:nvSpPr>
              <p:spPr>
                <a:xfrm>
                  <a:off x="3825699" y="528986"/>
                  <a:ext cx="4848194" cy="534530"/>
                </a:xfrm>
                <a:prstGeom prst="rect">
                  <a:avLst/>
                </a:prstGeom>
                <a:blipFill>
                  <a:blip r:embed="rId6"/>
                  <a:stretch>
                    <a:fillRect/>
                  </a:stretch>
                </a:blipFill>
                <a:ln w="19050">
                  <a:noFill/>
                </a:ln>
                <a:effectLst>
                  <a:outerShdw blurRad="317500" sx="102000" sy="102000" algn="ctr" rotWithShape="0">
                    <a:schemeClr val="bg2"/>
                  </a:outerShdw>
                </a:effectLst>
              </p:spPr>
              <p:txBody>
                <a:bodyPr/>
                <a:lstStyle/>
                <a:p>
                  <a:r>
                    <a:rPr lang="ja-JP" altLang="en-US">
                      <a:noFill/>
                    </a:rPr>
                    <a:t> </a:t>
                  </a:r>
                </a:p>
              </p:txBody>
            </p:sp>
          </mc:Fallback>
        </mc:AlternateContent>
        <p:sp>
          <p:nvSpPr>
            <p:cNvPr id="23" name="図形 22">
              <a:extLst>
                <a:ext uri="{FF2B5EF4-FFF2-40B4-BE49-F238E27FC236}">
                  <a16:creationId xmlns:a16="http://schemas.microsoft.com/office/drawing/2014/main" id="{F6BB2A31-D10F-1B09-5848-BC26F90CA619}"/>
                </a:ext>
              </a:extLst>
            </p:cNvPr>
            <p:cNvSpPr/>
            <p:nvPr/>
          </p:nvSpPr>
          <p:spPr>
            <a:xfrm>
              <a:off x="5258229" y="1933943"/>
              <a:ext cx="901187" cy="563242"/>
            </a:xfrm>
            <a:prstGeom prst="swooshArrow">
              <a:avLst>
                <a:gd name="adj1" fmla="val 25000"/>
                <a:gd name="adj2" fmla="val 25000"/>
              </a:avLst>
            </a:prstGeom>
            <a:solidFill>
              <a:schemeClr val="accent5">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図形 30">
              <a:extLst>
                <a:ext uri="{FF2B5EF4-FFF2-40B4-BE49-F238E27FC236}">
                  <a16:creationId xmlns:a16="http://schemas.microsoft.com/office/drawing/2014/main" id="{FB783F10-89DA-986C-AEE8-DCC642F5D5BA}"/>
                </a:ext>
              </a:extLst>
            </p:cNvPr>
            <p:cNvSpPr/>
            <p:nvPr/>
          </p:nvSpPr>
          <p:spPr>
            <a:xfrm>
              <a:off x="6583134" y="1812906"/>
              <a:ext cx="901187" cy="563242"/>
            </a:xfrm>
            <a:prstGeom prst="swooshArrow">
              <a:avLst>
                <a:gd name="adj1" fmla="val 25000"/>
                <a:gd name="adj2" fmla="val 25000"/>
              </a:avLst>
            </a:prstGeom>
            <a:solidFill>
              <a:schemeClr val="accent5">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mc:AlternateContent xmlns:mc="http://schemas.openxmlformats.org/markup-compatibility/2006" xmlns:a14="http://schemas.microsoft.com/office/drawing/2010/main">
          <mc:Choice Requires="a14">
            <p:sp>
              <p:nvSpPr>
                <p:cNvPr id="32" name="コンテンツ プレースホルダー 2">
                  <a:extLst>
                    <a:ext uri="{FF2B5EF4-FFF2-40B4-BE49-F238E27FC236}">
                      <a16:creationId xmlns:a16="http://schemas.microsoft.com/office/drawing/2014/main" id="{5EE8B5E5-7593-9314-0B43-C7CF5E1DD9D2}"/>
                    </a:ext>
                  </a:extLst>
                </p:cNvPr>
                <p:cNvSpPr txBox="1">
                  <a:spLocks/>
                </p:cNvSpPr>
                <p:nvPr/>
              </p:nvSpPr>
              <p:spPr>
                <a:xfrm>
                  <a:off x="5020759" y="1432699"/>
                  <a:ext cx="1447376" cy="534530"/>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14:m>
                    <m:oMath xmlns:m="http://schemas.openxmlformats.org/officeDocument/2006/math">
                      <m:sSub>
                        <m:sSubPr>
                          <m:ctrlPr>
                            <a:rPr lang="en-US" altLang="ja-JP" sz="1100" b="0" i="1" smtClean="0">
                              <a:latin typeface="Cambria Math" panose="02040503050406030204" pitchFamily="18" charset="0"/>
                              <a:cs typeface="Segoe UI" panose="020B0502040204020203" pitchFamily="34" charset="0"/>
                            </a:rPr>
                          </m:ctrlPr>
                        </m:sSubPr>
                        <m:e>
                          <m:r>
                            <m:rPr>
                              <m:sty m:val="p"/>
                            </m:rPr>
                            <a:rPr lang="en-US" altLang="ja-JP" sz="1100" b="0" i="0" smtClean="0">
                              <a:latin typeface="Cambria Math" panose="02040503050406030204" pitchFamily="18" charset="0"/>
                              <a:cs typeface="Segoe UI" panose="020B0502040204020203" pitchFamily="34" charset="0"/>
                            </a:rPr>
                            <m:t>δ</m:t>
                          </m:r>
                        </m:e>
                        <m:sub>
                          <m:r>
                            <a:rPr lang="en-US" altLang="ja-JP" sz="1100" b="0" i="0" smtClean="0">
                              <a:latin typeface="Cambria Math" panose="02040503050406030204" pitchFamily="18" charset="0"/>
                              <a:cs typeface="Segoe UI" panose="020B0502040204020203" pitchFamily="34" charset="0"/>
                            </a:rPr>
                            <m:t>2</m:t>
                          </m:r>
                        </m:sub>
                      </m:sSub>
                      <m:r>
                        <a:rPr lang="en-US" altLang="ja-JP" sz="1100" b="0" i="0" smtClean="0">
                          <a:latin typeface="Cambria Math" panose="02040503050406030204" pitchFamily="18" charset="0"/>
                          <a:cs typeface="Segoe UI" panose="020B0502040204020203" pitchFamily="34" charset="0"/>
                        </a:rPr>
                        <m:t>=</m:t>
                      </m:r>
                    </m:oMath>
                  </a14:m>
                  <a:r>
                    <a:rPr lang="en-US" altLang="ja-JP" sz="1100" b="0" dirty="0">
                      <a:latin typeface="Segoe UI" panose="020B0502040204020203" pitchFamily="34" charset="0"/>
                      <a:cs typeface="Segoe UI" panose="020B0502040204020203" pitchFamily="34" charset="0"/>
                    </a:rPr>
                    <a:t> </a:t>
                  </a:r>
                  <a:r>
                    <a:rPr lang="en-US" altLang="ja-JP" sz="1800" dirty="0">
                      <a:latin typeface="Segoe UI" panose="020B0502040204020203" pitchFamily="34" charset="0"/>
                      <a:cs typeface="Segoe UI" panose="020B0502040204020203" pitchFamily="34" charset="0"/>
                    </a:rPr>
                    <a:t>0.10</a:t>
                  </a:r>
                  <a:r>
                    <a:rPr lang="en-US" altLang="ja-JP" sz="1100" b="0" dirty="0">
                      <a:latin typeface="Segoe UI" panose="020B0502040204020203" pitchFamily="34" charset="0"/>
                      <a:cs typeface="Segoe UI" panose="020B0502040204020203" pitchFamily="34" charset="0"/>
                    </a:rPr>
                    <a:t> </a:t>
                  </a:r>
                  <a:r>
                    <a:rPr lang="en-US" altLang="ja-JP" sz="1000" b="0" dirty="0">
                      <a:latin typeface="Segoe UI" panose="020B0502040204020203" pitchFamily="34" charset="0"/>
                      <a:cs typeface="Segoe UI" panose="020B0502040204020203" pitchFamily="34" charset="0"/>
                    </a:rPr>
                    <a:t>(0.09)</a:t>
                  </a:r>
                  <a:endParaRPr lang="en-US" altLang="ja-JP" sz="1800" b="0" dirty="0">
                    <a:latin typeface="Segoe UI" panose="020B0502040204020203" pitchFamily="34" charset="0"/>
                    <a:cs typeface="Segoe UI" panose="020B0502040204020203" pitchFamily="34" charset="0"/>
                  </a:endParaRPr>
                </a:p>
              </p:txBody>
            </p:sp>
          </mc:Choice>
          <mc:Fallback xmlns="">
            <p:sp>
              <p:nvSpPr>
                <p:cNvPr id="32" name="コンテンツ プレースホルダー 2">
                  <a:extLst>
                    <a:ext uri="{FF2B5EF4-FFF2-40B4-BE49-F238E27FC236}">
                      <a16:creationId xmlns:a16="http://schemas.microsoft.com/office/drawing/2014/main" id="{5EE8B5E5-7593-9314-0B43-C7CF5E1DD9D2}"/>
                    </a:ext>
                  </a:extLst>
                </p:cNvPr>
                <p:cNvSpPr txBox="1">
                  <a:spLocks noRot="1" noChangeAspect="1" noMove="1" noResize="1" noEditPoints="1" noAdjustHandles="1" noChangeArrowheads="1" noChangeShapeType="1" noTextEdit="1"/>
                </p:cNvSpPr>
                <p:nvPr/>
              </p:nvSpPr>
              <p:spPr>
                <a:xfrm>
                  <a:off x="5020759" y="1432699"/>
                  <a:ext cx="1447376" cy="534530"/>
                </a:xfrm>
                <a:prstGeom prst="rect">
                  <a:avLst/>
                </a:prstGeom>
                <a:blipFill>
                  <a:blip r:embed="rId7"/>
                  <a:stretch>
                    <a:fillRect/>
                  </a:stretch>
                </a:blipFill>
                <a:ln w="1905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コンテンツ プレースホルダー 2">
                  <a:extLst>
                    <a:ext uri="{FF2B5EF4-FFF2-40B4-BE49-F238E27FC236}">
                      <a16:creationId xmlns:a16="http://schemas.microsoft.com/office/drawing/2014/main" id="{4DEBC833-0695-9F18-AF46-F90480C7A581}"/>
                    </a:ext>
                  </a:extLst>
                </p:cNvPr>
                <p:cNvSpPr txBox="1">
                  <a:spLocks/>
                </p:cNvSpPr>
                <p:nvPr/>
              </p:nvSpPr>
              <p:spPr>
                <a:xfrm>
                  <a:off x="6381292" y="1350475"/>
                  <a:ext cx="1447376" cy="534530"/>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14:m>
                    <m:oMath xmlns:m="http://schemas.openxmlformats.org/officeDocument/2006/math">
                      <m:sSub>
                        <m:sSubPr>
                          <m:ctrlPr>
                            <a:rPr lang="en-US" altLang="ja-JP" sz="1100" b="0" i="1" smtClean="0">
                              <a:latin typeface="Cambria Math" panose="02040503050406030204" pitchFamily="18" charset="0"/>
                              <a:cs typeface="Segoe UI" panose="020B0502040204020203" pitchFamily="34" charset="0"/>
                            </a:rPr>
                          </m:ctrlPr>
                        </m:sSubPr>
                        <m:e>
                          <m:r>
                            <m:rPr>
                              <m:sty m:val="p"/>
                            </m:rPr>
                            <a:rPr lang="en-US" altLang="ja-JP" sz="1100" b="0" i="0" smtClean="0">
                              <a:latin typeface="Cambria Math" panose="02040503050406030204" pitchFamily="18" charset="0"/>
                              <a:cs typeface="Segoe UI" panose="020B0502040204020203" pitchFamily="34" charset="0"/>
                            </a:rPr>
                            <m:t>δ</m:t>
                          </m:r>
                        </m:e>
                        <m:sub>
                          <m:r>
                            <a:rPr lang="en-US" altLang="ja-JP" sz="1100" b="0" i="0" smtClean="0">
                              <a:latin typeface="Cambria Math" panose="02040503050406030204" pitchFamily="18" charset="0"/>
                              <a:cs typeface="Segoe UI" panose="020B0502040204020203" pitchFamily="34" charset="0"/>
                            </a:rPr>
                            <m:t>3</m:t>
                          </m:r>
                        </m:sub>
                      </m:sSub>
                      <m:r>
                        <a:rPr lang="en-US" altLang="ja-JP" sz="1100" b="0" i="0" smtClean="0">
                          <a:latin typeface="Cambria Math" panose="02040503050406030204" pitchFamily="18" charset="0"/>
                          <a:cs typeface="Segoe UI" panose="020B0502040204020203" pitchFamily="34" charset="0"/>
                        </a:rPr>
                        <m:t>=</m:t>
                      </m:r>
                    </m:oMath>
                  </a14:m>
                  <a:r>
                    <a:rPr lang="en-US" altLang="ja-JP" sz="1100" b="0" dirty="0">
                      <a:latin typeface="Segoe UI" panose="020B0502040204020203" pitchFamily="34" charset="0"/>
                      <a:cs typeface="Segoe UI" panose="020B0502040204020203" pitchFamily="34" charset="0"/>
                    </a:rPr>
                    <a:t> </a:t>
                  </a:r>
                  <a:r>
                    <a:rPr lang="en-US" altLang="ja-JP" sz="1800" dirty="0">
                      <a:latin typeface="Segoe UI" panose="020B0502040204020203" pitchFamily="34" charset="0"/>
                      <a:cs typeface="Segoe UI" panose="020B0502040204020203" pitchFamily="34" charset="0"/>
                    </a:rPr>
                    <a:t>0.11</a:t>
                  </a:r>
                  <a:r>
                    <a:rPr lang="en-US" altLang="ja-JP" sz="1100" b="0" dirty="0">
                      <a:latin typeface="Segoe UI" panose="020B0502040204020203" pitchFamily="34" charset="0"/>
                      <a:cs typeface="Segoe UI" panose="020B0502040204020203" pitchFamily="34" charset="0"/>
                    </a:rPr>
                    <a:t> </a:t>
                  </a:r>
                  <a:r>
                    <a:rPr lang="en-US" altLang="ja-JP" sz="1000" b="0" dirty="0">
                      <a:latin typeface="Segoe UI" panose="020B0502040204020203" pitchFamily="34" charset="0"/>
                      <a:cs typeface="Segoe UI" panose="020B0502040204020203" pitchFamily="34" charset="0"/>
                    </a:rPr>
                    <a:t>(0.09)</a:t>
                  </a:r>
                  <a:endParaRPr lang="en-US" altLang="ja-JP" sz="1800" b="0" dirty="0">
                    <a:latin typeface="Segoe UI" panose="020B0502040204020203" pitchFamily="34" charset="0"/>
                    <a:cs typeface="Segoe UI" panose="020B0502040204020203" pitchFamily="34" charset="0"/>
                  </a:endParaRPr>
                </a:p>
              </p:txBody>
            </p:sp>
          </mc:Choice>
          <mc:Fallback xmlns="">
            <p:sp>
              <p:nvSpPr>
                <p:cNvPr id="37" name="コンテンツ プレースホルダー 2">
                  <a:extLst>
                    <a:ext uri="{FF2B5EF4-FFF2-40B4-BE49-F238E27FC236}">
                      <a16:creationId xmlns:a16="http://schemas.microsoft.com/office/drawing/2014/main" id="{4DEBC833-0695-9F18-AF46-F90480C7A581}"/>
                    </a:ext>
                  </a:extLst>
                </p:cNvPr>
                <p:cNvSpPr txBox="1">
                  <a:spLocks noRot="1" noChangeAspect="1" noMove="1" noResize="1" noEditPoints="1" noAdjustHandles="1" noChangeArrowheads="1" noChangeShapeType="1" noTextEdit="1"/>
                </p:cNvSpPr>
                <p:nvPr/>
              </p:nvSpPr>
              <p:spPr>
                <a:xfrm>
                  <a:off x="6381292" y="1350475"/>
                  <a:ext cx="1447376" cy="534530"/>
                </a:xfrm>
                <a:prstGeom prst="rect">
                  <a:avLst/>
                </a:prstGeom>
                <a:blipFill>
                  <a:blip r:embed="rId8"/>
                  <a:stretch>
                    <a:fillRect/>
                  </a:stretch>
                </a:blipFill>
                <a:ln w="1905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コンテンツ プレースホルダー 2">
                  <a:extLst>
                    <a:ext uri="{FF2B5EF4-FFF2-40B4-BE49-F238E27FC236}">
                      <a16:creationId xmlns:a16="http://schemas.microsoft.com/office/drawing/2014/main" id="{06464F68-9233-4F27-BA82-AB3B4016D2E7}"/>
                    </a:ext>
                  </a:extLst>
                </p:cNvPr>
                <p:cNvSpPr txBox="1">
                  <a:spLocks/>
                </p:cNvSpPr>
                <p:nvPr/>
              </p:nvSpPr>
              <p:spPr>
                <a:xfrm>
                  <a:off x="3825699" y="6125032"/>
                  <a:ext cx="4848194" cy="498398"/>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400"/>
                    </a:spcBef>
                    <a:buNone/>
                  </a:pPr>
                  <a:r>
                    <a:rPr lang="ja-JP" altLang="en-US" sz="1000" b="0">
                      <a:latin typeface="Segoe UI" panose="020B0502040204020203" pitchFamily="34" charset="0"/>
                      <a:cs typeface="Segoe UI" panose="020B0502040204020203" pitchFamily="34" charset="0"/>
                    </a:rPr>
                    <a:t>注）折れ線グラフは</a:t>
                  </a:r>
                  <a:r>
                    <a:rPr lang="ja-JP" altLang="en-US" sz="1000" b="0">
                      <a:solidFill>
                        <a:schemeClr val="tx2"/>
                      </a:solidFill>
                      <a:latin typeface="Segoe UI" panose="020B0502040204020203" pitchFamily="34" charset="0"/>
                      <a:cs typeface="Segoe UI" panose="020B0502040204020203" pitchFamily="34" charset="0"/>
                    </a:rPr>
                    <a:t>能力パラメタ</a:t>
                  </a:r>
                  <a14:m>
                    <m:oMath xmlns:m="http://schemas.openxmlformats.org/officeDocument/2006/math">
                      <m:r>
                        <a:rPr lang="en-US" altLang="ja-JP" sz="1000" b="0" i="0" smtClean="0">
                          <a:solidFill>
                            <a:schemeClr val="tx2"/>
                          </a:solidFill>
                          <a:latin typeface="Cambria Math" panose="02040503050406030204" pitchFamily="18" charset="0"/>
                          <a:cs typeface="Segoe UI" panose="020B0502040204020203" pitchFamily="34" charset="0"/>
                        </a:rPr>
                        <m:t> </m:t>
                      </m:r>
                      <m:r>
                        <m:rPr>
                          <m:sty m:val="p"/>
                        </m:rPr>
                        <a:rPr lang="en-US" altLang="ja-JP" sz="1000" b="0" i="0" smtClean="0">
                          <a:solidFill>
                            <a:schemeClr val="tx2"/>
                          </a:solidFill>
                          <a:latin typeface="Cambria Math" panose="02040503050406030204" pitchFamily="18" charset="0"/>
                          <a:cs typeface="Segoe UI" panose="020B0502040204020203" pitchFamily="34" charset="0"/>
                        </a:rPr>
                        <m:t>θ</m:t>
                      </m:r>
                      <m:r>
                        <a:rPr lang="en-US" altLang="ja-JP" sz="1000" b="0" i="0" smtClean="0">
                          <a:solidFill>
                            <a:schemeClr val="tx2"/>
                          </a:solidFill>
                          <a:latin typeface="Cambria Math" panose="02040503050406030204" pitchFamily="18" charset="0"/>
                          <a:cs typeface="Segoe UI" panose="020B0502040204020203" pitchFamily="34" charset="0"/>
                        </a:rPr>
                        <m:t> </m:t>
                      </m:r>
                    </m:oMath>
                  </a14:m>
                  <a:r>
                    <a:rPr lang="ja-JP" altLang="en-US" sz="1000" b="0">
                      <a:solidFill>
                        <a:schemeClr val="tx2"/>
                      </a:solidFill>
                      <a:latin typeface="Segoe UI" panose="020B0502040204020203" pitchFamily="34" charset="0"/>
                      <a:cs typeface="Segoe UI" panose="020B0502040204020203" pitchFamily="34" charset="0"/>
                    </a:rPr>
                    <a:t>の事前分布の平均パラメタ</a:t>
                  </a:r>
                  <a14:m>
                    <m:oMath xmlns:m="http://schemas.openxmlformats.org/officeDocument/2006/math">
                      <m:r>
                        <a:rPr lang="en-US" altLang="ja-JP" sz="1000" b="0" i="0" smtClean="0">
                          <a:solidFill>
                            <a:schemeClr val="tx2"/>
                          </a:solidFill>
                          <a:latin typeface="Cambria Math" panose="02040503050406030204" pitchFamily="18" charset="0"/>
                          <a:cs typeface="Segoe UI" panose="020B0502040204020203" pitchFamily="34" charset="0"/>
                        </a:rPr>
                        <m:t> </m:t>
                      </m:r>
                      <m:sSub>
                        <m:sSubPr>
                          <m:ctrlPr>
                            <a:rPr lang="en-US" altLang="ja-JP" sz="1000" b="0" i="1" smtClean="0">
                              <a:solidFill>
                                <a:schemeClr val="tx2"/>
                              </a:solidFill>
                              <a:latin typeface="Cambria Math" panose="02040503050406030204" pitchFamily="18" charset="0"/>
                              <a:cs typeface="Segoe UI" panose="020B0502040204020203" pitchFamily="34" charset="0"/>
                            </a:rPr>
                          </m:ctrlPr>
                        </m:sSubPr>
                        <m:e>
                          <m:r>
                            <m:rPr>
                              <m:sty m:val="p"/>
                            </m:rPr>
                            <a:rPr lang="en-US" altLang="ja-JP" sz="1000" b="0" i="0" smtClean="0">
                              <a:solidFill>
                                <a:schemeClr val="tx2"/>
                              </a:solidFill>
                              <a:latin typeface="Cambria Math" panose="02040503050406030204" pitchFamily="18" charset="0"/>
                              <a:cs typeface="Segoe UI" panose="020B0502040204020203" pitchFamily="34" charset="0"/>
                            </a:rPr>
                            <m:t>μ</m:t>
                          </m:r>
                        </m:e>
                        <m:sub>
                          <m:r>
                            <m:rPr>
                              <m:sty m:val="p"/>
                            </m:rPr>
                            <a:rPr lang="en-US" altLang="ja-JP" sz="1000" b="0" i="0" smtClean="0">
                              <a:solidFill>
                                <a:schemeClr val="tx2"/>
                              </a:solidFill>
                              <a:latin typeface="Cambria Math" panose="02040503050406030204" pitchFamily="18" charset="0"/>
                              <a:cs typeface="Segoe UI" panose="020B0502040204020203" pitchFamily="34" charset="0"/>
                            </a:rPr>
                            <m:t>θ</m:t>
                          </m:r>
                        </m:sub>
                      </m:sSub>
                      <m:r>
                        <a:rPr lang="en-US" altLang="ja-JP" sz="1000" b="0" i="0" smtClean="0">
                          <a:solidFill>
                            <a:schemeClr val="tx2"/>
                          </a:solidFill>
                          <a:latin typeface="Cambria Math" panose="02040503050406030204" pitchFamily="18" charset="0"/>
                          <a:cs typeface="Segoe UI" panose="020B0502040204020203" pitchFamily="34" charset="0"/>
                        </a:rPr>
                        <m:t> </m:t>
                      </m:r>
                    </m:oMath>
                  </a14:m>
                  <a:r>
                    <a:rPr lang="ja-JP" altLang="en-US" sz="1000" b="0" dirty="0">
                      <a:latin typeface="Segoe UI" panose="020B0502040204020203" pitchFamily="34" charset="0"/>
                      <a:cs typeface="Segoe UI" panose="020B0502040204020203" pitchFamily="34" charset="0"/>
                    </a:rPr>
                    <a:t>。</a:t>
                  </a:r>
                  <a:br>
                    <a:rPr lang="en-US" altLang="ja-JP" sz="1000" b="0" dirty="0">
                      <a:latin typeface="Segoe UI" panose="020B0502040204020203" pitchFamily="34" charset="0"/>
                      <a:cs typeface="Segoe UI" panose="020B0502040204020203" pitchFamily="34" charset="0"/>
                    </a:rPr>
                  </a:br>
                  <a:r>
                    <a:rPr lang="ja-JP" altLang="en-US" sz="1000" b="0" dirty="0">
                      <a:latin typeface="Segoe UI" panose="020B0502040204020203" pitchFamily="34" charset="0"/>
                      <a:cs typeface="Segoe UI" panose="020B0502040204020203" pitchFamily="34" charset="0"/>
                    </a:rPr>
                    <a:t>　　</a:t>
                  </a:r>
                  <a14:m>
                    <m:oMath xmlns:m="http://schemas.openxmlformats.org/officeDocument/2006/math">
                      <m:r>
                        <m:rPr>
                          <m:sty m:val="p"/>
                        </m:rPr>
                        <a:rPr lang="en-US" altLang="ja-JP" sz="1000" b="0" i="0" dirty="0" smtClean="0">
                          <a:latin typeface="Cambria Math" panose="02040503050406030204" pitchFamily="18" charset="0"/>
                          <a:cs typeface="Segoe UI" panose="020B0502040204020203" pitchFamily="34" charset="0"/>
                        </a:rPr>
                        <m:t>δ</m:t>
                      </m:r>
                      <m:r>
                        <a:rPr lang="en-US" altLang="ja-JP" sz="1000" b="0" i="1" dirty="0" smtClean="0">
                          <a:latin typeface="Cambria Math" panose="02040503050406030204" pitchFamily="18" charset="0"/>
                          <a:cs typeface="Segoe UI" panose="020B0502040204020203" pitchFamily="34" charset="0"/>
                        </a:rPr>
                        <m:t> </m:t>
                      </m:r>
                    </m:oMath>
                  </a14:m>
                  <a:r>
                    <a:rPr lang="ja-JP" altLang="en-US" sz="1000" b="0" dirty="0">
                      <a:latin typeface="Segoe UI" panose="020B0502040204020203" pitchFamily="34" charset="0"/>
                      <a:cs typeface="Segoe UI" panose="020B0502040204020203" pitchFamily="34" charset="0"/>
                    </a:rPr>
                    <a:t>パラメタは</a:t>
                  </a:r>
                  <a14:m>
                    <m:oMath xmlns:m="http://schemas.openxmlformats.org/officeDocument/2006/math">
                      <m:r>
                        <a:rPr lang="en-US" altLang="ja-JP" sz="1000" b="0" smtClean="0">
                          <a:solidFill>
                            <a:schemeClr val="tx2"/>
                          </a:solidFill>
                          <a:latin typeface="Cambria Math" panose="02040503050406030204" pitchFamily="18" charset="0"/>
                          <a:cs typeface="Segoe UI" panose="020B0502040204020203" pitchFamily="34" charset="0"/>
                        </a:rPr>
                        <m:t> </m:t>
                      </m:r>
                      <m:sSub>
                        <m:sSubPr>
                          <m:ctrlPr>
                            <a:rPr lang="en-US" altLang="ja-JP" sz="1000" b="0" i="1">
                              <a:solidFill>
                                <a:schemeClr val="tx2"/>
                              </a:solidFill>
                              <a:latin typeface="Cambria Math" panose="02040503050406030204" pitchFamily="18" charset="0"/>
                              <a:cs typeface="Segoe UI" panose="020B0502040204020203" pitchFamily="34" charset="0"/>
                            </a:rPr>
                          </m:ctrlPr>
                        </m:sSubPr>
                        <m:e>
                          <m:r>
                            <m:rPr>
                              <m:sty m:val="p"/>
                            </m:rPr>
                            <a:rPr lang="en-US" altLang="ja-JP" sz="1000" b="0">
                              <a:solidFill>
                                <a:schemeClr val="tx2"/>
                              </a:solidFill>
                              <a:latin typeface="Cambria Math" panose="02040503050406030204" pitchFamily="18" charset="0"/>
                              <a:cs typeface="Segoe UI" panose="020B0502040204020203" pitchFamily="34" charset="0"/>
                            </a:rPr>
                            <m:t>μ</m:t>
                          </m:r>
                        </m:e>
                        <m:sub>
                          <m:r>
                            <m:rPr>
                              <m:sty m:val="p"/>
                            </m:rPr>
                            <a:rPr lang="en-US" altLang="ja-JP" sz="1000" b="0">
                              <a:solidFill>
                                <a:schemeClr val="tx2"/>
                              </a:solidFill>
                              <a:latin typeface="Cambria Math" panose="02040503050406030204" pitchFamily="18" charset="0"/>
                              <a:cs typeface="Segoe UI" panose="020B0502040204020203" pitchFamily="34" charset="0"/>
                            </a:rPr>
                            <m:t>θ</m:t>
                          </m:r>
                        </m:sub>
                      </m:sSub>
                      <m:r>
                        <a:rPr lang="en-US" altLang="ja-JP" sz="1000" b="0">
                          <a:solidFill>
                            <a:schemeClr val="tx2"/>
                          </a:solidFill>
                          <a:latin typeface="Cambria Math" panose="02040503050406030204" pitchFamily="18" charset="0"/>
                          <a:cs typeface="Segoe UI" panose="020B0502040204020203" pitchFamily="34" charset="0"/>
                        </a:rPr>
                        <m:t> </m:t>
                      </m:r>
                    </m:oMath>
                  </a14:m>
                  <a:r>
                    <a:rPr lang="ja-JP" altLang="en-US" sz="1000" b="0">
                      <a:latin typeface="Segoe UI" panose="020B0502040204020203" pitchFamily="34" charset="0"/>
                      <a:cs typeface="Segoe UI" panose="020B0502040204020203" pitchFamily="34" charset="0"/>
                    </a:rPr>
                    <a:t>パラメタの時点間の変化量。括弧内は</a:t>
                  </a:r>
                  <a:r>
                    <a:rPr lang="en-US" altLang="ja-JP" sz="1000" b="0" i="1" dirty="0">
                      <a:latin typeface="Segoe UI" panose="020B0502040204020203" pitchFamily="34" charset="0"/>
                      <a:cs typeface="Segoe UI" panose="020B0502040204020203" pitchFamily="34" charset="0"/>
                    </a:rPr>
                    <a:t>SD</a:t>
                  </a:r>
                  <a:r>
                    <a:rPr lang="ja-JP" altLang="en-US" sz="1000" b="0">
                      <a:latin typeface="Segoe UI" panose="020B0502040204020203" pitchFamily="34" charset="0"/>
                      <a:cs typeface="Segoe UI" panose="020B0502040204020203" pitchFamily="34" charset="0"/>
                    </a:rPr>
                    <a:t>。</a:t>
                  </a:r>
                  <a:endParaRPr lang="en-US" altLang="ja-JP" sz="1000" b="0" dirty="0">
                    <a:latin typeface="Segoe UI" panose="020B0502040204020203" pitchFamily="34" charset="0"/>
                    <a:cs typeface="Segoe UI" panose="020B0502040204020203" pitchFamily="34" charset="0"/>
                  </a:endParaRPr>
                </a:p>
              </p:txBody>
            </p:sp>
          </mc:Choice>
          <mc:Fallback xmlns="">
            <p:sp>
              <p:nvSpPr>
                <p:cNvPr id="38" name="コンテンツ プレースホルダー 2">
                  <a:extLst>
                    <a:ext uri="{FF2B5EF4-FFF2-40B4-BE49-F238E27FC236}">
                      <a16:creationId xmlns:a16="http://schemas.microsoft.com/office/drawing/2014/main" id="{06464F68-9233-4F27-BA82-AB3B4016D2E7}"/>
                    </a:ext>
                  </a:extLst>
                </p:cNvPr>
                <p:cNvSpPr txBox="1">
                  <a:spLocks noRot="1" noChangeAspect="1" noMove="1" noResize="1" noEditPoints="1" noAdjustHandles="1" noChangeArrowheads="1" noChangeShapeType="1" noTextEdit="1"/>
                </p:cNvSpPr>
                <p:nvPr/>
              </p:nvSpPr>
              <p:spPr>
                <a:xfrm>
                  <a:off x="3825699" y="6125032"/>
                  <a:ext cx="4848194" cy="498398"/>
                </a:xfrm>
                <a:prstGeom prst="rect">
                  <a:avLst/>
                </a:prstGeom>
                <a:blipFill>
                  <a:blip r:embed="rId9"/>
                  <a:stretch>
                    <a:fillRect/>
                  </a:stretch>
                </a:blipFill>
                <a:ln w="19050">
                  <a:noFill/>
                </a:ln>
              </p:spPr>
              <p:txBody>
                <a:bodyPr/>
                <a:lstStyle/>
                <a:p>
                  <a:r>
                    <a:rPr lang="ja-JP" altLang="en-US">
                      <a:noFill/>
                    </a:rPr>
                    <a:t> </a:t>
                  </a:r>
                </a:p>
              </p:txBody>
            </p:sp>
          </mc:Fallback>
        </mc:AlternateContent>
      </p:grpSp>
    </p:spTree>
    <p:extLst>
      <p:ext uri="{BB962C8B-B14F-4D97-AF65-F5344CB8AC3E}">
        <p14:creationId xmlns:p14="http://schemas.microsoft.com/office/powerpoint/2010/main" val="2141434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47</a:t>
            </a:fld>
            <a:endParaRPr kumimoji="1" lang="ja-JP" altLang="en-US"/>
          </a:p>
        </p:txBody>
      </p:sp>
      <p:grpSp>
        <p:nvGrpSpPr>
          <p:cNvPr id="4" name="グループ化 3">
            <a:extLst>
              <a:ext uri="{FF2B5EF4-FFF2-40B4-BE49-F238E27FC236}">
                <a16:creationId xmlns:a16="http://schemas.microsoft.com/office/drawing/2014/main" id="{D15AED34-D6F7-4AD9-0AAC-919C3085B5FB}"/>
              </a:ext>
            </a:extLst>
          </p:cNvPr>
          <p:cNvGrpSpPr/>
          <p:nvPr/>
        </p:nvGrpSpPr>
        <p:grpSpPr>
          <a:xfrm>
            <a:off x="640539" y="528986"/>
            <a:ext cx="4848194" cy="6094444"/>
            <a:chOff x="3825699" y="528986"/>
            <a:chExt cx="4848194" cy="6094444"/>
          </a:xfrm>
        </p:grpSpPr>
        <p:grpSp>
          <p:nvGrpSpPr>
            <p:cNvPr id="20" name="グループ化 19">
              <a:extLst>
                <a:ext uri="{FF2B5EF4-FFF2-40B4-BE49-F238E27FC236}">
                  <a16:creationId xmlns:a16="http://schemas.microsoft.com/office/drawing/2014/main" id="{0F47CF85-ECB4-4B85-7FC8-A46DC477A28A}"/>
                </a:ext>
              </a:extLst>
            </p:cNvPr>
            <p:cNvGrpSpPr/>
            <p:nvPr/>
          </p:nvGrpSpPr>
          <p:grpSpPr>
            <a:xfrm>
              <a:off x="4071172" y="1330498"/>
              <a:ext cx="4398030" cy="4801473"/>
              <a:chOff x="4071172" y="1374040"/>
              <a:chExt cx="4570336" cy="4989584"/>
            </a:xfrm>
          </p:grpSpPr>
          <mc:AlternateContent xmlns:mc="http://schemas.openxmlformats.org/markup-compatibility/2006" xmlns:cx1="http://schemas.microsoft.com/office/drawing/2015/9/8/chartex">
            <mc:Choice Requires="cx1">
              <p:graphicFrame>
                <p:nvGraphicFramePr>
                  <p:cNvPr id="3" name="グラフ 2">
                    <a:extLst>
                      <a:ext uri="{FF2B5EF4-FFF2-40B4-BE49-F238E27FC236}">
                        <a16:creationId xmlns:a16="http://schemas.microsoft.com/office/drawing/2014/main" id="{4605BC34-0543-FC3B-E054-874B8C79B98A}"/>
                      </a:ext>
                    </a:extLst>
                  </p:cNvPr>
                  <p:cNvGraphicFramePr/>
                  <p:nvPr/>
                </p:nvGraphicFramePr>
                <p:xfrm>
                  <a:off x="4071172" y="1374482"/>
                  <a:ext cx="4527957" cy="498914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グラフ 2">
                    <a:extLst>
                      <a:ext uri="{FF2B5EF4-FFF2-40B4-BE49-F238E27FC236}">
                        <a16:creationId xmlns:a16="http://schemas.microsoft.com/office/drawing/2014/main" id="{4605BC34-0543-FC3B-E054-874B8C79B98A}"/>
                      </a:ext>
                    </a:extLst>
                  </p:cNvPr>
                  <p:cNvPicPr>
                    <a:picLocks noGrp="1" noRot="1" noChangeAspect="1" noMove="1" noResize="1" noEditPoints="1" noAdjustHandles="1" noChangeArrowheads="1" noChangeShapeType="1"/>
                  </p:cNvPicPr>
                  <p:nvPr/>
                </p:nvPicPr>
                <p:blipFill>
                  <a:blip r:embed="rId3"/>
                  <a:stretch>
                    <a:fillRect/>
                  </a:stretch>
                </p:blipFill>
                <p:spPr>
                  <a:xfrm>
                    <a:off x="886012" y="1330923"/>
                    <a:ext cx="4357249" cy="4801048"/>
                  </a:xfrm>
                  <a:prstGeom prst="rect">
                    <a:avLst/>
                  </a:prstGeom>
                </p:spPr>
              </p:pic>
            </mc:Fallback>
          </mc:AlternateContent>
          <mc:AlternateContent xmlns:mc="http://schemas.openxmlformats.org/markup-compatibility/2006" xmlns:a14="http://schemas.microsoft.com/office/drawing/2010/main">
            <mc:Choice Requires="a14">
              <p:graphicFrame>
                <p:nvGraphicFramePr>
                  <p:cNvPr id="5" name="グラフ 4">
                    <a:extLst>
                      <a:ext uri="{FF2B5EF4-FFF2-40B4-BE49-F238E27FC236}">
                        <a16:creationId xmlns:a16="http://schemas.microsoft.com/office/drawing/2014/main" id="{0D47278A-F67D-C8CD-F3A0-D1EBF7E45EE9}"/>
                      </a:ext>
                    </a:extLst>
                  </p:cNvPr>
                  <p:cNvGraphicFramePr>
                    <a:graphicFrameLocks/>
                  </p:cNvGraphicFramePr>
                  <p:nvPr/>
                </p:nvGraphicFramePr>
                <p:xfrm>
                  <a:off x="4285671" y="1374040"/>
                  <a:ext cx="4355837" cy="4826115"/>
                </p:xfrm>
                <a:graphic>
                  <a:graphicData uri="http://schemas.openxmlformats.org/drawingml/2006/chart">
                    <c:chart xmlns:c="http://schemas.openxmlformats.org/drawingml/2006/chart" xmlns:r="http://schemas.openxmlformats.org/officeDocument/2006/relationships" r:id="rId4"/>
                  </a:graphicData>
                </a:graphic>
              </p:graphicFrame>
            </mc:Choice>
            <mc:Fallback xmlns="">
              <p:graphicFrame>
                <p:nvGraphicFramePr>
                  <p:cNvPr id="5" name="グラフ 4">
                    <a:extLst>
                      <a:ext uri="{FF2B5EF4-FFF2-40B4-BE49-F238E27FC236}">
                        <a16:creationId xmlns:a16="http://schemas.microsoft.com/office/drawing/2014/main" id="{0D47278A-F67D-C8CD-F3A0-D1EBF7E45EE9}"/>
                      </a:ext>
                    </a:extLst>
                  </p:cNvPr>
                  <p:cNvGraphicFramePr>
                    <a:graphicFrameLocks/>
                  </p:cNvGraphicFramePr>
                  <p:nvPr/>
                </p:nvGraphicFramePr>
                <p:xfrm>
                  <a:off x="4285671" y="1374040"/>
                  <a:ext cx="4355837" cy="4826115"/>
                </p:xfrm>
                <a:graphic>
                  <a:graphicData uri="http://schemas.openxmlformats.org/drawingml/2006/chart">
                    <c:chart xmlns:c="http://schemas.openxmlformats.org/drawingml/2006/chart" xmlns:r="http://schemas.openxmlformats.org/officeDocument/2006/relationships" r:id="rId5"/>
                  </a:graphicData>
                </a:graphic>
              </p:graphicFrame>
            </mc:Fallback>
          </mc:AlternateContent>
          <p:cxnSp>
            <p:nvCxnSpPr>
              <p:cNvPr id="10" name="直線コネクタ 9">
                <a:extLst>
                  <a:ext uri="{FF2B5EF4-FFF2-40B4-BE49-F238E27FC236}">
                    <a16:creationId xmlns:a16="http://schemas.microsoft.com/office/drawing/2014/main" id="{5680E7EB-8BE4-D07A-2D4E-726D6EB701DF}"/>
                  </a:ext>
                </a:extLst>
              </p:cNvPr>
              <p:cNvCxnSpPr>
                <a:cxnSpLocks/>
              </p:cNvCxnSpPr>
              <p:nvPr/>
            </p:nvCxnSpPr>
            <p:spPr>
              <a:xfrm>
                <a:off x="4431524" y="6069369"/>
                <a:ext cx="4060543" cy="0"/>
              </a:xfrm>
              <a:prstGeom prst="line">
                <a:avLst/>
              </a:prstGeom>
              <a:ln w="254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コンテンツ プレースホルダー 2">
                  <a:extLst>
                    <a:ext uri="{FF2B5EF4-FFF2-40B4-BE49-F238E27FC236}">
                      <a16:creationId xmlns:a16="http://schemas.microsoft.com/office/drawing/2014/main" id="{2EBA320F-A2E5-AE0C-F224-0236497D995B}"/>
                    </a:ext>
                  </a:extLst>
                </p:cNvPr>
                <p:cNvSpPr txBox="1">
                  <a:spLocks/>
                </p:cNvSpPr>
                <p:nvPr/>
              </p:nvSpPr>
              <p:spPr>
                <a:xfrm>
                  <a:off x="3825699" y="528986"/>
                  <a:ext cx="4848194" cy="534530"/>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solidFill>
                        <a:schemeClr val="accent2"/>
                      </a:solidFill>
                      <a:latin typeface="Yu Gothic" panose="020B0400000000000000" pitchFamily="34" charset="-128"/>
                      <a:ea typeface="Yu Gothic" panose="020B0400000000000000" pitchFamily="34" charset="-128"/>
                      <a:cs typeface="Segoe UI" panose="020B0502040204020203" pitchFamily="34" charset="0"/>
                    </a:rPr>
                    <a:t>総合的な能力</a:t>
                  </a:r>
                  <a14:m>
                    <m:oMath xmlns:m="http://schemas.openxmlformats.org/officeDocument/2006/math">
                      <m:r>
                        <a:rPr lang="en-US" altLang="ja-JP" sz="2000" b="1" i="0" smtClean="0">
                          <a:solidFill>
                            <a:schemeClr val="accent2"/>
                          </a:solidFill>
                          <a:latin typeface="Cambria Math" panose="02040503050406030204" pitchFamily="18" charset="0"/>
                          <a:ea typeface="Yu Gothic" panose="020B0400000000000000" pitchFamily="34" charset="-128"/>
                          <a:cs typeface="Segoe UI" panose="020B0502040204020203" pitchFamily="34" charset="0"/>
                        </a:rPr>
                        <m:t> </m:t>
                      </m:r>
                      <m:r>
                        <m:rPr>
                          <m:sty m:val="p"/>
                        </m:rPr>
                        <a:rPr lang="en-US" altLang="ja-JP" sz="2000" b="0" i="0" smtClean="0">
                          <a:solidFill>
                            <a:schemeClr val="accent2"/>
                          </a:solidFill>
                          <a:latin typeface="Cambria Math" panose="02040503050406030204" pitchFamily="18" charset="0"/>
                          <a:ea typeface="Yu Gothic" panose="020B0400000000000000" pitchFamily="34" charset="-128"/>
                          <a:cs typeface="Segoe UI" panose="020B0502040204020203" pitchFamily="34" charset="0"/>
                        </a:rPr>
                        <m:t>θ</m:t>
                      </m:r>
                      <m:r>
                        <a:rPr lang="en-US" altLang="ja-JP" sz="2000" b="1" i="1" smtClean="0">
                          <a:solidFill>
                            <a:schemeClr val="accent2"/>
                          </a:solidFill>
                          <a:latin typeface="Cambria Math" panose="02040503050406030204" pitchFamily="18" charset="0"/>
                          <a:ea typeface="Yu Gothic" panose="020B0400000000000000" pitchFamily="34" charset="-128"/>
                          <a:cs typeface="Segoe UI" panose="020B0502040204020203" pitchFamily="34" charset="0"/>
                        </a:rPr>
                        <m:t> </m:t>
                      </m:r>
                    </m:oMath>
                  </a14:m>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mc:Choice>
          <mc:Fallback xmlns="">
            <p:sp>
              <p:nvSpPr>
                <p:cNvPr id="18" name="コンテンツ プレースホルダー 2">
                  <a:extLst>
                    <a:ext uri="{FF2B5EF4-FFF2-40B4-BE49-F238E27FC236}">
                      <a16:creationId xmlns:a16="http://schemas.microsoft.com/office/drawing/2014/main" id="{2EBA320F-A2E5-AE0C-F224-0236497D995B}"/>
                    </a:ext>
                  </a:extLst>
                </p:cNvPr>
                <p:cNvSpPr txBox="1">
                  <a:spLocks noRot="1" noChangeAspect="1" noMove="1" noResize="1" noEditPoints="1" noAdjustHandles="1" noChangeArrowheads="1" noChangeShapeType="1" noTextEdit="1"/>
                </p:cNvSpPr>
                <p:nvPr/>
              </p:nvSpPr>
              <p:spPr>
                <a:xfrm>
                  <a:off x="3825699" y="528986"/>
                  <a:ext cx="4848194" cy="534530"/>
                </a:xfrm>
                <a:prstGeom prst="rect">
                  <a:avLst/>
                </a:prstGeom>
                <a:blipFill>
                  <a:blip r:embed="rId6"/>
                  <a:stretch>
                    <a:fillRect/>
                  </a:stretch>
                </a:blipFill>
                <a:ln w="19050">
                  <a:noFill/>
                </a:ln>
                <a:effectLst>
                  <a:outerShdw blurRad="317500" sx="102000" sy="102000" algn="ctr" rotWithShape="0">
                    <a:schemeClr val="bg2"/>
                  </a:outerShdw>
                </a:effectLst>
              </p:spPr>
              <p:txBody>
                <a:bodyPr/>
                <a:lstStyle/>
                <a:p>
                  <a:r>
                    <a:rPr lang="ja-JP" altLang="en-US">
                      <a:noFill/>
                    </a:rPr>
                    <a:t> </a:t>
                  </a:r>
                </a:p>
              </p:txBody>
            </p:sp>
          </mc:Fallback>
        </mc:AlternateContent>
        <p:sp>
          <p:nvSpPr>
            <p:cNvPr id="23" name="図形 22">
              <a:extLst>
                <a:ext uri="{FF2B5EF4-FFF2-40B4-BE49-F238E27FC236}">
                  <a16:creationId xmlns:a16="http://schemas.microsoft.com/office/drawing/2014/main" id="{F6BB2A31-D10F-1B09-5848-BC26F90CA619}"/>
                </a:ext>
              </a:extLst>
            </p:cNvPr>
            <p:cNvSpPr/>
            <p:nvPr/>
          </p:nvSpPr>
          <p:spPr>
            <a:xfrm>
              <a:off x="5258229" y="1933943"/>
              <a:ext cx="901187" cy="563242"/>
            </a:xfrm>
            <a:prstGeom prst="swooshArrow">
              <a:avLst>
                <a:gd name="adj1" fmla="val 25000"/>
                <a:gd name="adj2" fmla="val 25000"/>
              </a:avLst>
            </a:prstGeom>
            <a:solidFill>
              <a:schemeClr val="accent5">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図形 30">
              <a:extLst>
                <a:ext uri="{FF2B5EF4-FFF2-40B4-BE49-F238E27FC236}">
                  <a16:creationId xmlns:a16="http://schemas.microsoft.com/office/drawing/2014/main" id="{FB783F10-89DA-986C-AEE8-DCC642F5D5BA}"/>
                </a:ext>
              </a:extLst>
            </p:cNvPr>
            <p:cNvSpPr/>
            <p:nvPr/>
          </p:nvSpPr>
          <p:spPr>
            <a:xfrm>
              <a:off x="6583134" y="1812906"/>
              <a:ext cx="901187" cy="563242"/>
            </a:xfrm>
            <a:prstGeom prst="swooshArrow">
              <a:avLst>
                <a:gd name="adj1" fmla="val 25000"/>
                <a:gd name="adj2" fmla="val 25000"/>
              </a:avLst>
            </a:prstGeom>
            <a:solidFill>
              <a:schemeClr val="accent5">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mc:AlternateContent xmlns:mc="http://schemas.openxmlformats.org/markup-compatibility/2006" xmlns:a14="http://schemas.microsoft.com/office/drawing/2010/main">
          <mc:Choice Requires="a14">
            <p:sp>
              <p:nvSpPr>
                <p:cNvPr id="32" name="コンテンツ プレースホルダー 2">
                  <a:extLst>
                    <a:ext uri="{FF2B5EF4-FFF2-40B4-BE49-F238E27FC236}">
                      <a16:creationId xmlns:a16="http://schemas.microsoft.com/office/drawing/2014/main" id="{5EE8B5E5-7593-9314-0B43-C7CF5E1DD9D2}"/>
                    </a:ext>
                  </a:extLst>
                </p:cNvPr>
                <p:cNvSpPr txBox="1">
                  <a:spLocks/>
                </p:cNvSpPr>
                <p:nvPr/>
              </p:nvSpPr>
              <p:spPr>
                <a:xfrm>
                  <a:off x="5020759" y="1432699"/>
                  <a:ext cx="1447376" cy="534530"/>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14:m>
                    <m:oMath xmlns:m="http://schemas.openxmlformats.org/officeDocument/2006/math">
                      <m:sSub>
                        <m:sSubPr>
                          <m:ctrlPr>
                            <a:rPr lang="en-US" altLang="ja-JP" sz="1100" b="0" i="1" smtClean="0">
                              <a:latin typeface="Cambria Math" panose="02040503050406030204" pitchFamily="18" charset="0"/>
                              <a:cs typeface="Segoe UI" panose="020B0502040204020203" pitchFamily="34" charset="0"/>
                            </a:rPr>
                          </m:ctrlPr>
                        </m:sSubPr>
                        <m:e>
                          <m:r>
                            <m:rPr>
                              <m:sty m:val="p"/>
                            </m:rPr>
                            <a:rPr lang="en-US" altLang="ja-JP" sz="1100" b="0" i="0" smtClean="0">
                              <a:latin typeface="Cambria Math" panose="02040503050406030204" pitchFamily="18" charset="0"/>
                              <a:cs typeface="Segoe UI" panose="020B0502040204020203" pitchFamily="34" charset="0"/>
                            </a:rPr>
                            <m:t>δ</m:t>
                          </m:r>
                        </m:e>
                        <m:sub>
                          <m:r>
                            <a:rPr lang="en-US" altLang="ja-JP" sz="1100" b="0" i="0" smtClean="0">
                              <a:latin typeface="Cambria Math" panose="02040503050406030204" pitchFamily="18" charset="0"/>
                              <a:cs typeface="Segoe UI" panose="020B0502040204020203" pitchFamily="34" charset="0"/>
                            </a:rPr>
                            <m:t>2</m:t>
                          </m:r>
                        </m:sub>
                      </m:sSub>
                      <m:r>
                        <a:rPr lang="en-US" altLang="ja-JP" sz="1100" b="0" i="0" smtClean="0">
                          <a:latin typeface="Cambria Math" panose="02040503050406030204" pitchFamily="18" charset="0"/>
                          <a:cs typeface="Segoe UI" panose="020B0502040204020203" pitchFamily="34" charset="0"/>
                        </a:rPr>
                        <m:t>=</m:t>
                      </m:r>
                    </m:oMath>
                  </a14:m>
                  <a:r>
                    <a:rPr lang="en-US" altLang="ja-JP" sz="1100" b="0" dirty="0">
                      <a:latin typeface="Segoe UI" panose="020B0502040204020203" pitchFamily="34" charset="0"/>
                      <a:cs typeface="Segoe UI" panose="020B0502040204020203" pitchFamily="34" charset="0"/>
                    </a:rPr>
                    <a:t> </a:t>
                  </a:r>
                  <a:r>
                    <a:rPr lang="en-US" altLang="ja-JP" sz="1800" dirty="0">
                      <a:latin typeface="Segoe UI" panose="020B0502040204020203" pitchFamily="34" charset="0"/>
                      <a:cs typeface="Segoe UI" panose="020B0502040204020203" pitchFamily="34" charset="0"/>
                    </a:rPr>
                    <a:t>0.10</a:t>
                  </a:r>
                  <a:r>
                    <a:rPr lang="en-US" altLang="ja-JP" sz="1100" b="0" dirty="0">
                      <a:latin typeface="Segoe UI" panose="020B0502040204020203" pitchFamily="34" charset="0"/>
                      <a:cs typeface="Segoe UI" panose="020B0502040204020203" pitchFamily="34" charset="0"/>
                    </a:rPr>
                    <a:t> </a:t>
                  </a:r>
                  <a:r>
                    <a:rPr lang="en-US" altLang="ja-JP" sz="1000" b="0" dirty="0">
                      <a:latin typeface="Segoe UI" panose="020B0502040204020203" pitchFamily="34" charset="0"/>
                      <a:cs typeface="Segoe UI" panose="020B0502040204020203" pitchFamily="34" charset="0"/>
                    </a:rPr>
                    <a:t>(0.09)</a:t>
                  </a:r>
                  <a:endParaRPr lang="en-US" altLang="ja-JP" sz="1800" b="0" dirty="0">
                    <a:latin typeface="Segoe UI" panose="020B0502040204020203" pitchFamily="34" charset="0"/>
                    <a:cs typeface="Segoe UI" panose="020B0502040204020203" pitchFamily="34" charset="0"/>
                  </a:endParaRPr>
                </a:p>
              </p:txBody>
            </p:sp>
          </mc:Choice>
          <mc:Fallback xmlns="">
            <p:sp>
              <p:nvSpPr>
                <p:cNvPr id="32" name="コンテンツ プレースホルダー 2">
                  <a:extLst>
                    <a:ext uri="{FF2B5EF4-FFF2-40B4-BE49-F238E27FC236}">
                      <a16:creationId xmlns:a16="http://schemas.microsoft.com/office/drawing/2014/main" id="{5EE8B5E5-7593-9314-0B43-C7CF5E1DD9D2}"/>
                    </a:ext>
                  </a:extLst>
                </p:cNvPr>
                <p:cNvSpPr txBox="1">
                  <a:spLocks noRot="1" noChangeAspect="1" noMove="1" noResize="1" noEditPoints="1" noAdjustHandles="1" noChangeArrowheads="1" noChangeShapeType="1" noTextEdit="1"/>
                </p:cNvSpPr>
                <p:nvPr/>
              </p:nvSpPr>
              <p:spPr>
                <a:xfrm>
                  <a:off x="5020759" y="1432699"/>
                  <a:ext cx="1447376" cy="534530"/>
                </a:xfrm>
                <a:prstGeom prst="rect">
                  <a:avLst/>
                </a:prstGeom>
                <a:blipFill>
                  <a:blip r:embed="rId7"/>
                  <a:stretch>
                    <a:fillRect/>
                  </a:stretch>
                </a:blipFill>
                <a:ln w="1905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コンテンツ プレースホルダー 2">
                  <a:extLst>
                    <a:ext uri="{FF2B5EF4-FFF2-40B4-BE49-F238E27FC236}">
                      <a16:creationId xmlns:a16="http://schemas.microsoft.com/office/drawing/2014/main" id="{4DEBC833-0695-9F18-AF46-F90480C7A581}"/>
                    </a:ext>
                  </a:extLst>
                </p:cNvPr>
                <p:cNvSpPr txBox="1">
                  <a:spLocks/>
                </p:cNvSpPr>
                <p:nvPr/>
              </p:nvSpPr>
              <p:spPr>
                <a:xfrm>
                  <a:off x="6381292" y="1350475"/>
                  <a:ext cx="1447376" cy="534530"/>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14:m>
                    <m:oMath xmlns:m="http://schemas.openxmlformats.org/officeDocument/2006/math">
                      <m:sSub>
                        <m:sSubPr>
                          <m:ctrlPr>
                            <a:rPr lang="en-US" altLang="ja-JP" sz="1100" b="0" i="1" smtClean="0">
                              <a:latin typeface="Cambria Math" panose="02040503050406030204" pitchFamily="18" charset="0"/>
                              <a:cs typeface="Segoe UI" panose="020B0502040204020203" pitchFamily="34" charset="0"/>
                            </a:rPr>
                          </m:ctrlPr>
                        </m:sSubPr>
                        <m:e>
                          <m:r>
                            <m:rPr>
                              <m:sty m:val="p"/>
                            </m:rPr>
                            <a:rPr lang="en-US" altLang="ja-JP" sz="1100" b="0" i="0" smtClean="0">
                              <a:latin typeface="Cambria Math" panose="02040503050406030204" pitchFamily="18" charset="0"/>
                              <a:cs typeface="Segoe UI" panose="020B0502040204020203" pitchFamily="34" charset="0"/>
                            </a:rPr>
                            <m:t>δ</m:t>
                          </m:r>
                        </m:e>
                        <m:sub>
                          <m:r>
                            <a:rPr lang="en-US" altLang="ja-JP" sz="1100" b="0" i="0" smtClean="0">
                              <a:latin typeface="Cambria Math" panose="02040503050406030204" pitchFamily="18" charset="0"/>
                              <a:cs typeface="Segoe UI" panose="020B0502040204020203" pitchFamily="34" charset="0"/>
                            </a:rPr>
                            <m:t>3</m:t>
                          </m:r>
                        </m:sub>
                      </m:sSub>
                      <m:r>
                        <a:rPr lang="en-US" altLang="ja-JP" sz="1100" b="0" i="0" smtClean="0">
                          <a:latin typeface="Cambria Math" panose="02040503050406030204" pitchFamily="18" charset="0"/>
                          <a:cs typeface="Segoe UI" panose="020B0502040204020203" pitchFamily="34" charset="0"/>
                        </a:rPr>
                        <m:t>=</m:t>
                      </m:r>
                    </m:oMath>
                  </a14:m>
                  <a:r>
                    <a:rPr lang="en-US" altLang="ja-JP" sz="1100" b="0" dirty="0">
                      <a:latin typeface="Segoe UI" panose="020B0502040204020203" pitchFamily="34" charset="0"/>
                      <a:cs typeface="Segoe UI" panose="020B0502040204020203" pitchFamily="34" charset="0"/>
                    </a:rPr>
                    <a:t> </a:t>
                  </a:r>
                  <a:r>
                    <a:rPr lang="en-US" altLang="ja-JP" sz="1800" dirty="0">
                      <a:latin typeface="Segoe UI" panose="020B0502040204020203" pitchFamily="34" charset="0"/>
                      <a:cs typeface="Segoe UI" panose="020B0502040204020203" pitchFamily="34" charset="0"/>
                    </a:rPr>
                    <a:t>0.11</a:t>
                  </a:r>
                  <a:r>
                    <a:rPr lang="en-US" altLang="ja-JP" sz="1100" b="0" dirty="0">
                      <a:latin typeface="Segoe UI" panose="020B0502040204020203" pitchFamily="34" charset="0"/>
                      <a:cs typeface="Segoe UI" panose="020B0502040204020203" pitchFamily="34" charset="0"/>
                    </a:rPr>
                    <a:t> </a:t>
                  </a:r>
                  <a:r>
                    <a:rPr lang="en-US" altLang="ja-JP" sz="1000" b="0" dirty="0">
                      <a:latin typeface="Segoe UI" panose="020B0502040204020203" pitchFamily="34" charset="0"/>
                      <a:cs typeface="Segoe UI" panose="020B0502040204020203" pitchFamily="34" charset="0"/>
                    </a:rPr>
                    <a:t>(0.09)</a:t>
                  </a:r>
                  <a:endParaRPr lang="en-US" altLang="ja-JP" sz="1800" b="0" dirty="0">
                    <a:latin typeface="Segoe UI" panose="020B0502040204020203" pitchFamily="34" charset="0"/>
                    <a:cs typeface="Segoe UI" panose="020B0502040204020203" pitchFamily="34" charset="0"/>
                  </a:endParaRPr>
                </a:p>
              </p:txBody>
            </p:sp>
          </mc:Choice>
          <mc:Fallback xmlns="">
            <p:sp>
              <p:nvSpPr>
                <p:cNvPr id="37" name="コンテンツ プレースホルダー 2">
                  <a:extLst>
                    <a:ext uri="{FF2B5EF4-FFF2-40B4-BE49-F238E27FC236}">
                      <a16:creationId xmlns:a16="http://schemas.microsoft.com/office/drawing/2014/main" id="{4DEBC833-0695-9F18-AF46-F90480C7A581}"/>
                    </a:ext>
                  </a:extLst>
                </p:cNvPr>
                <p:cNvSpPr txBox="1">
                  <a:spLocks noRot="1" noChangeAspect="1" noMove="1" noResize="1" noEditPoints="1" noAdjustHandles="1" noChangeArrowheads="1" noChangeShapeType="1" noTextEdit="1"/>
                </p:cNvSpPr>
                <p:nvPr/>
              </p:nvSpPr>
              <p:spPr>
                <a:xfrm>
                  <a:off x="6381292" y="1350475"/>
                  <a:ext cx="1447376" cy="534530"/>
                </a:xfrm>
                <a:prstGeom prst="rect">
                  <a:avLst/>
                </a:prstGeom>
                <a:blipFill>
                  <a:blip r:embed="rId8"/>
                  <a:stretch>
                    <a:fillRect/>
                  </a:stretch>
                </a:blipFill>
                <a:ln w="1905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コンテンツ プレースホルダー 2">
                  <a:extLst>
                    <a:ext uri="{FF2B5EF4-FFF2-40B4-BE49-F238E27FC236}">
                      <a16:creationId xmlns:a16="http://schemas.microsoft.com/office/drawing/2014/main" id="{06464F68-9233-4F27-BA82-AB3B4016D2E7}"/>
                    </a:ext>
                  </a:extLst>
                </p:cNvPr>
                <p:cNvSpPr txBox="1">
                  <a:spLocks/>
                </p:cNvSpPr>
                <p:nvPr/>
              </p:nvSpPr>
              <p:spPr>
                <a:xfrm>
                  <a:off x="3825699" y="6125032"/>
                  <a:ext cx="4848194" cy="498398"/>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400"/>
                    </a:spcBef>
                    <a:buNone/>
                  </a:pPr>
                  <a:r>
                    <a:rPr lang="ja-JP" altLang="en-US" sz="1000" b="0">
                      <a:latin typeface="Segoe UI" panose="020B0502040204020203" pitchFamily="34" charset="0"/>
                      <a:cs typeface="Segoe UI" panose="020B0502040204020203" pitchFamily="34" charset="0"/>
                    </a:rPr>
                    <a:t>注）折れ線グラフは</a:t>
                  </a:r>
                  <a:r>
                    <a:rPr lang="ja-JP" altLang="en-US" sz="1000" b="0">
                      <a:solidFill>
                        <a:schemeClr val="tx2"/>
                      </a:solidFill>
                      <a:latin typeface="Segoe UI" panose="020B0502040204020203" pitchFamily="34" charset="0"/>
                      <a:cs typeface="Segoe UI" panose="020B0502040204020203" pitchFamily="34" charset="0"/>
                    </a:rPr>
                    <a:t>能力パラメタ</a:t>
                  </a:r>
                  <a14:m>
                    <m:oMath xmlns:m="http://schemas.openxmlformats.org/officeDocument/2006/math">
                      <m:r>
                        <a:rPr lang="en-US" altLang="ja-JP" sz="1000" b="0" i="0" smtClean="0">
                          <a:solidFill>
                            <a:schemeClr val="tx2"/>
                          </a:solidFill>
                          <a:latin typeface="Cambria Math" panose="02040503050406030204" pitchFamily="18" charset="0"/>
                          <a:cs typeface="Segoe UI" panose="020B0502040204020203" pitchFamily="34" charset="0"/>
                        </a:rPr>
                        <m:t> </m:t>
                      </m:r>
                      <m:r>
                        <m:rPr>
                          <m:sty m:val="p"/>
                        </m:rPr>
                        <a:rPr lang="en-US" altLang="ja-JP" sz="1000" b="0" i="0" smtClean="0">
                          <a:solidFill>
                            <a:schemeClr val="tx2"/>
                          </a:solidFill>
                          <a:latin typeface="Cambria Math" panose="02040503050406030204" pitchFamily="18" charset="0"/>
                          <a:cs typeface="Segoe UI" panose="020B0502040204020203" pitchFamily="34" charset="0"/>
                        </a:rPr>
                        <m:t>θ</m:t>
                      </m:r>
                      <m:r>
                        <a:rPr lang="en-US" altLang="ja-JP" sz="1000" b="0" i="0" smtClean="0">
                          <a:solidFill>
                            <a:schemeClr val="tx2"/>
                          </a:solidFill>
                          <a:latin typeface="Cambria Math" panose="02040503050406030204" pitchFamily="18" charset="0"/>
                          <a:cs typeface="Segoe UI" panose="020B0502040204020203" pitchFamily="34" charset="0"/>
                        </a:rPr>
                        <m:t> </m:t>
                      </m:r>
                    </m:oMath>
                  </a14:m>
                  <a:r>
                    <a:rPr lang="ja-JP" altLang="en-US" sz="1000" b="0">
                      <a:solidFill>
                        <a:schemeClr val="tx2"/>
                      </a:solidFill>
                      <a:latin typeface="Segoe UI" panose="020B0502040204020203" pitchFamily="34" charset="0"/>
                      <a:cs typeface="Segoe UI" panose="020B0502040204020203" pitchFamily="34" charset="0"/>
                    </a:rPr>
                    <a:t>の事前分布の平均パラメタ</a:t>
                  </a:r>
                  <a14:m>
                    <m:oMath xmlns:m="http://schemas.openxmlformats.org/officeDocument/2006/math">
                      <m:r>
                        <a:rPr lang="en-US" altLang="ja-JP" sz="1000" b="0" i="0" smtClean="0">
                          <a:solidFill>
                            <a:schemeClr val="tx2"/>
                          </a:solidFill>
                          <a:latin typeface="Cambria Math" panose="02040503050406030204" pitchFamily="18" charset="0"/>
                          <a:cs typeface="Segoe UI" panose="020B0502040204020203" pitchFamily="34" charset="0"/>
                        </a:rPr>
                        <m:t> </m:t>
                      </m:r>
                      <m:sSub>
                        <m:sSubPr>
                          <m:ctrlPr>
                            <a:rPr lang="en-US" altLang="ja-JP" sz="1000" b="0" i="1" smtClean="0">
                              <a:solidFill>
                                <a:schemeClr val="tx2"/>
                              </a:solidFill>
                              <a:latin typeface="Cambria Math" panose="02040503050406030204" pitchFamily="18" charset="0"/>
                              <a:cs typeface="Segoe UI" panose="020B0502040204020203" pitchFamily="34" charset="0"/>
                            </a:rPr>
                          </m:ctrlPr>
                        </m:sSubPr>
                        <m:e>
                          <m:r>
                            <m:rPr>
                              <m:sty m:val="p"/>
                            </m:rPr>
                            <a:rPr lang="en-US" altLang="ja-JP" sz="1000" b="0" i="0" smtClean="0">
                              <a:solidFill>
                                <a:schemeClr val="tx2"/>
                              </a:solidFill>
                              <a:latin typeface="Cambria Math" panose="02040503050406030204" pitchFamily="18" charset="0"/>
                              <a:cs typeface="Segoe UI" panose="020B0502040204020203" pitchFamily="34" charset="0"/>
                            </a:rPr>
                            <m:t>μ</m:t>
                          </m:r>
                        </m:e>
                        <m:sub>
                          <m:r>
                            <m:rPr>
                              <m:sty m:val="p"/>
                            </m:rPr>
                            <a:rPr lang="en-US" altLang="ja-JP" sz="1000" b="0" i="0" smtClean="0">
                              <a:solidFill>
                                <a:schemeClr val="tx2"/>
                              </a:solidFill>
                              <a:latin typeface="Cambria Math" panose="02040503050406030204" pitchFamily="18" charset="0"/>
                              <a:cs typeface="Segoe UI" panose="020B0502040204020203" pitchFamily="34" charset="0"/>
                            </a:rPr>
                            <m:t>θ</m:t>
                          </m:r>
                        </m:sub>
                      </m:sSub>
                      <m:r>
                        <a:rPr lang="en-US" altLang="ja-JP" sz="1000" b="0" i="0" smtClean="0">
                          <a:solidFill>
                            <a:schemeClr val="tx2"/>
                          </a:solidFill>
                          <a:latin typeface="Cambria Math" panose="02040503050406030204" pitchFamily="18" charset="0"/>
                          <a:cs typeface="Segoe UI" panose="020B0502040204020203" pitchFamily="34" charset="0"/>
                        </a:rPr>
                        <m:t> </m:t>
                      </m:r>
                    </m:oMath>
                  </a14:m>
                  <a:r>
                    <a:rPr lang="ja-JP" altLang="en-US" sz="1000" b="0" dirty="0">
                      <a:latin typeface="Segoe UI" panose="020B0502040204020203" pitchFamily="34" charset="0"/>
                      <a:cs typeface="Segoe UI" panose="020B0502040204020203" pitchFamily="34" charset="0"/>
                    </a:rPr>
                    <a:t>。</a:t>
                  </a:r>
                  <a:br>
                    <a:rPr lang="en-US" altLang="ja-JP" sz="1000" b="0" dirty="0">
                      <a:latin typeface="Segoe UI" panose="020B0502040204020203" pitchFamily="34" charset="0"/>
                      <a:cs typeface="Segoe UI" panose="020B0502040204020203" pitchFamily="34" charset="0"/>
                    </a:rPr>
                  </a:br>
                  <a:r>
                    <a:rPr lang="ja-JP" altLang="en-US" sz="1000" b="0" dirty="0">
                      <a:latin typeface="Segoe UI" panose="020B0502040204020203" pitchFamily="34" charset="0"/>
                      <a:cs typeface="Segoe UI" panose="020B0502040204020203" pitchFamily="34" charset="0"/>
                    </a:rPr>
                    <a:t>　　</a:t>
                  </a:r>
                  <a14:m>
                    <m:oMath xmlns:m="http://schemas.openxmlformats.org/officeDocument/2006/math">
                      <m:r>
                        <m:rPr>
                          <m:sty m:val="p"/>
                        </m:rPr>
                        <a:rPr lang="en-US" altLang="ja-JP" sz="1000" b="0" i="0" dirty="0" smtClean="0">
                          <a:latin typeface="Cambria Math" panose="02040503050406030204" pitchFamily="18" charset="0"/>
                          <a:cs typeface="Segoe UI" panose="020B0502040204020203" pitchFamily="34" charset="0"/>
                        </a:rPr>
                        <m:t>δ</m:t>
                      </m:r>
                      <m:r>
                        <a:rPr lang="en-US" altLang="ja-JP" sz="1000" b="0" i="1" dirty="0" smtClean="0">
                          <a:latin typeface="Cambria Math" panose="02040503050406030204" pitchFamily="18" charset="0"/>
                          <a:cs typeface="Segoe UI" panose="020B0502040204020203" pitchFamily="34" charset="0"/>
                        </a:rPr>
                        <m:t> </m:t>
                      </m:r>
                    </m:oMath>
                  </a14:m>
                  <a:r>
                    <a:rPr lang="ja-JP" altLang="en-US" sz="1000" b="0" dirty="0">
                      <a:latin typeface="Segoe UI" panose="020B0502040204020203" pitchFamily="34" charset="0"/>
                      <a:cs typeface="Segoe UI" panose="020B0502040204020203" pitchFamily="34" charset="0"/>
                    </a:rPr>
                    <a:t>パラメタは</a:t>
                  </a:r>
                  <a14:m>
                    <m:oMath xmlns:m="http://schemas.openxmlformats.org/officeDocument/2006/math">
                      <m:r>
                        <a:rPr lang="en-US" altLang="ja-JP" sz="1000" b="0" smtClean="0">
                          <a:solidFill>
                            <a:schemeClr val="tx2"/>
                          </a:solidFill>
                          <a:latin typeface="Cambria Math" panose="02040503050406030204" pitchFamily="18" charset="0"/>
                          <a:cs typeface="Segoe UI" panose="020B0502040204020203" pitchFamily="34" charset="0"/>
                        </a:rPr>
                        <m:t> </m:t>
                      </m:r>
                      <m:sSub>
                        <m:sSubPr>
                          <m:ctrlPr>
                            <a:rPr lang="en-US" altLang="ja-JP" sz="1000" b="0" i="1">
                              <a:solidFill>
                                <a:schemeClr val="tx2"/>
                              </a:solidFill>
                              <a:latin typeface="Cambria Math" panose="02040503050406030204" pitchFamily="18" charset="0"/>
                              <a:cs typeface="Segoe UI" panose="020B0502040204020203" pitchFamily="34" charset="0"/>
                            </a:rPr>
                          </m:ctrlPr>
                        </m:sSubPr>
                        <m:e>
                          <m:r>
                            <m:rPr>
                              <m:sty m:val="p"/>
                            </m:rPr>
                            <a:rPr lang="en-US" altLang="ja-JP" sz="1000" b="0">
                              <a:solidFill>
                                <a:schemeClr val="tx2"/>
                              </a:solidFill>
                              <a:latin typeface="Cambria Math" panose="02040503050406030204" pitchFamily="18" charset="0"/>
                              <a:cs typeface="Segoe UI" panose="020B0502040204020203" pitchFamily="34" charset="0"/>
                            </a:rPr>
                            <m:t>μ</m:t>
                          </m:r>
                        </m:e>
                        <m:sub>
                          <m:r>
                            <m:rPr>
                              <m:sty m:val="p"/>
                            </m:rPr>
                            <a:rPr lang="en-US" altLang="ja-JP" sz="1000" b="0">
                              <a:solidFill>
                                <a:schemeClr val="tx2"/>
                              </a:solidFill>
                              <a:latin typeface="Cambria Math" panose="02040503050406030204" pitchFamily="18" charset="0"/>
                              <a:cs typeface="Segoe UI" panose="020B0502040204020203" pitchFamily="34" charset="0"/>
                            </a:rPr>
                            <m:t>θ</m:t>
                          </m:r>
                        </m:sub>
                      </m:sSub>
                      <m:r>
                        <a:rPr lang="en-US" altLang="ja-JP" sz="1000" b="0">
                          <a:solidFill>
                            <a:schemeClr val="tx2"/>
                          </a:solidFill>
                          <a:latin typeface="Cambria Math" panose="02040503050406030204" pitchFamily="18" charset="0"/>
                          <a:cs typeface="Segoe UI" panose="020B0502040204020203" pitchFamily="34" charset="0"/>
                        </a:rPr>
                        <m:t> </m:t>
                      </m:r>
                    </m:oMath>
                  </a14:m>
                  <a:r>
                    <a:rPr lang="ja-JP" altLang="en-US" sz="1000" b="0">
                      <a:latin typeface="Segoe UI" panose="020B0502040204020203" pitchFamily="34" charset="0"/>
                      <a:cs typeface="Segoe UI" panose="020B0502040204020203" pitchFamily="34" charset="0"/>
                    </a:rPr>
                    <a:t>パラメタの時点間の変化量。括弧内は</a:t>
                  </a:r>
                  <a:r>
                    <a:rPr lang="en-US" altLang="ja-JP" sz="1000" b="0" i="1" dirty="0">
                      <a:latin typeface="Segoe UI" panose="020B0502040204020203" pitchFamily="34" charset="0"/>
                      <a:cs typeface="Segoe UI" panose="020B0502040204020203" pitchFamily="34" charset="0"/>
                    </a:rPr>
                    <a:t>SD</a:t>
                  </a:r>
                  <a:r>
                    <a:rPr lang="ja-JP" altLang="en-US" sz="1000" b="0">
                      <a:latin typeface="Segoe UI" panose="020B0502040204020203" pitchFamily="34" charset="0"/>
                      <a:cs typeface="Segoe UI" panose="020B0502040204020203" pitchFamily="34" charset="0"/>
                    </a:rPr>
                    <a:t>。</a:t>
                  </a:r>
                  <a:endParaRPr lang="en-US" altLang="ja-JP" sz="1000" b="0" dirty="0">
                    <a:latin typeface="Segoe UI" panose="020B0502040204020203" pitchFamily="34" charset="0"/>
                    <a:cs typeface="Segoe UI" panose="020B0502040204020203" pitchFamily="34" charset="0"/>
                  </a:endParaRPr>
                </a:p>
              </p:txBody>
            </p:sp>
          </mc:Choice>
          <mc:Fallback xmlns="">
            <p:sp>
              <p:nvSpPr>
                <p:cNvPr id="38" name="コンテンツ プレースホルダー 2">
                  <a:extLst>
                    <a:ext uri="{FF2B5EF4-FFF2-40B4-BE49-F238E27FC236}">
                      <a16:creationId xmlns:a16="http://schemas.microsoft.com/office/drawing/2014/main" id="{06464F68-9233-4F27-BA82-AB3B4016D2E7}"/>
                    </a:ext>
                  </a:extLst>
                </p:cNvPr>
                <p:cNvSpPr txBox="1">
                  <a:spLocks noRot="1" noChangeAspect="1" noMove="1" noResize="1" noEditPoints="1" noAdjustHandles="1" noChangeArrowheads="1" noChangeShapeType="1" noTextEdit="1"/>
                </p:cNvSpPr>
                <p:nvPr/>
              </p:nvSpPr>
              <p:spPr>
                <a:xfrm>
                  <a:off x="3825699" y="6125032"/>
                  <a:ext cx="4848194" cy="498398"/>
                </a:xfrm>
                <a:prstGeom prst="rect">
                  <a:avLst/>
                </a:prstGeom>
                <a:blipFill>
                  <a:blip r:embed="rId9"/>
                  <a:stretch>
                    <a:fillRect/>
                  </a:stretch>
                </a:blipFill>
                <a:ln w="19050">
                  <a:noFill/>
                </a:ln>
              </p:spPr>
              <p:txBody>
                <a:bodyPr/>
                <a:lstStyle/>
                <a:p>
                  <a:r>
                    <a:rPr lang="ja-JP" altLang="en-US">
                      <a:noFill/>
                    </a:rPr>
                    <a:t> </a:t>
                  </a:r>
                </a:p>
              </p:txBody>
            </p:sp>
          </mc:Fallback>
        </mc:AlternateContent>
      </p:grpSp>
      <p:sp>
        <p:nvSpPr>
          <p:cNvPr id="6" name="直角三角形 5">
            <a:extLst>
              <a:ext uri="{FF2B5EF4-FFF2-40B4-BE49-F238E27FC236}">
                <a16:creationId xmlns:a16="http://schemas.microsoft.com/office/drawing/2014/main" id="{EBE2D260-1A55-4546-1978-82523606EFB4}"/>
              </a:ext>
            </a:extLst>
          </p:cNvPr>
          <p:cNvSpPr/>
          <p:nvPr/>
        </p:nvSpPr>
        <p:spPr>
          <a:xfrm rot="-8100000">
            <a:off x="5836329" y="3038151"/>
            <a:ext cx="226286" cy="226286"/>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74257CD4-52F1-264C-FB4A-749F409AC2F1}"/>
              </a:ext>
            </a:extLst>
          </p:cNvPr>
          <p:cNvSpPr/>
          <p:nvPr/>
        </p:nvSpPr>
        <p:spPr>
          <a:xfrm>
            <a:off x="6703267" y="1752746"/>
            <a:ext cx="1146311" cy="114631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bg2"/>
                </a:solidFill>
                <a:latin typeface="Segoe UI" panose="020B0502040204020203" pitchFamily="34" charset="0"/>
                <a:cs typeface="Segoe UI" panose="020B0502040204020203" pitchFamily="34" charset="0"/>
              </a:rPr>
              <a:t>01</a:t>
            </a:r>
            <a:endParaRPr kumimoji="1" lang="ja-JP" altLang="en-US" sz="4000" b="1">
              <a:solidFill>
                <a:schemeClr val="bg2"/>
              </a:solidFill>
              <a:latin typeface="Segoe UI" panose="020B0502040204020203" pitchFamily="34" charset="0"/>
              <a:cs typeface="Segoe UI" panose="020B0502040204020203" pitchFamily="34" charset="0"/>
            </a:endParaRPr>
          </a:p>
        </p:txBody>
      </p:sp>
      <p:sp>
        <p:nvSpPr>
          <p:cNvPr id="8" name="円/楕円 7">
            <a:extLst>
              <a:ext uri="{FF2B5EF4-FFF2-40B4-BE49-F238E27FC236}">
                <a16:creationId xmlns:a16="http://schemas.microsoft.com/office/drawing/2014/main" id="{EDF39A90-FBE3-FDF9-37EE-E4B073654CE1}"/>
              </a:ext>
            </a:extLst>
          </p:cNvPr>
          <p:cNvSpPr/>
          <p:nvPr/>
        </p:nvSpPr>
        <p:spPr>
          <a:xfrm>
            <a:off x="6703267" y="3341716"/>
            <a:ext cx="1146311" cy="114631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bg2"/>
                </a:solidFill>
                <a:latin typeface="Segoe UI" panose="020B0502040204020203" pitchFamily="34" charset="0"/>
                <a:cs typeface="Segoe UI" panose="020B0502040204020203" pitchFamily="34" charset="0"/>
              </a:rPr>
              <a:t>02</a:t>
            </a:r>
            <a:endParaRPr kumimoji="1" lang="ja-JP" altLang="en-US" sz="4000" b="1">
              <a:solidFill>
                <a:schemeClr val="bg2"/>
              </a:solidFill>
              <a:latin typeface="Segoe UI" panose="020B0502040204020203" pitchFamily="34" charset="0"/>
              <a:cs typeface="Segoe UI" panose="020B0502040204020203" pitchFamily="34" charset="0"/>
            </a:endParaRPr>
          </a:p>
        </p:txBody>
      </p:sp>
      <p:sp>
        <p:nvSpPr>
          <p:cNvPr id="9" name="正方形/長方形 8">
            <a:extLst>
              <a:ext uri="{FF2B5EF4-FFF2-40B4-BE49-F238E27FC236}">
                <a16:creationId xmlns:a16="http://schemas.microsoft.com/office/drawing/2014/main" id="{0AD7B5FB-A033-90CF-823C-CD8274B87AD1}"/>
              </a:ext>
            </a:extLst>
          </p:cNvPr>
          <p:cNvSpPr/>
          <p:nvPr/>
        </p:nvSpPr>
        <p:spPr>
          <a:xfrm>
            <a:off x="6703267" y="1749335"/>
            <a:ext cx="484819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sz="2000" b="1">
                <a:solidFill>
                  <a:schemeClr val="tx1"/>
                </a:solidFill>
                <a:latin typeface="Yu Gothic" panose="020B0400000000000000" pitchFamily="34" charset="-128"/>
                <a:ea typeface="Yu Gothic" panose="020B0400000000000000" pitchFamily="34" charset="-128"/>
                <a:cs typeface="Segoe UI" panose="020B0502040204020203" pitchFamily="34" charset="0"/>
              </a:rPr>
              <a:t>学習向上の効果が小さい</a:t>
            </a:r>
            <a:endParaRPr lang="en-US" altLang="ja-JP" sz="2000"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能力パラメタやアトリビュート習得に</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時点間の大きな変化は認められない。</a:t>
            </a:r>
            <a:endPar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11" name="正方形/長方形 10">
            <a:extLst>
              <a:ext uri="{FF2B5EF4-FFF2-40B4-BE49-F238E27FC236}">
                <a16:creationId xmlns:a16="http://schemas.microsoft.com/office/drawing/2014/main" id="{C2DE5991-6AC8-E4AE-5C89-8BF44FFD2103}"/>
              </a:ext>
            </a:extLst>
          </p:cNvPr>
          <p:cNvSpPr/>
          <p:nvPr/>
        </p:nvSpPr>
        <p:spPr>
          <a:xfrm>
            <a:off x="6703267" y="3338304"/>
            <a:ext cx="484819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marR="0" lvl="1" indent="0" algn="l" defTabSz="914400" rtl="0" eaLnBrk="1" fontAlgn="auto" latinLnBrk="0" hangingPunct="1">
              <a:lnSpc>
                <a:spcPct val="13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Segoe UI" panose="020B0502040204020203" pitchFamily="34" charset="0"/>
              </a:rPr>
              <a:t>フィードバック方法の検討</a:t>
            </a:r>
            <a:endParaRPr kumimoji="1" lang="en-US" altLang="ja-JP" sz="20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Segoe UI" panose="020B0502040204020203" pitchFamily="34" charset="0"/>
            </a:endParaRPr>
          </a:p>
          <a:p>
            <a:pPr marL="0" marR="0" lvl="1" indent="0" algn="l" defTabSz="914400" rtl="0" eaLnBrk="1" fontAlgn="auto" latinLnBrk="0" hangingPunct="1">
              <a:lnSpc>
                <a:spcPct val="130000"/>
              </a:lnSpc>
              <a:spcBef>
                <a:spcPts val="800"/>
              </a:spcBef>
              <a:spcAft>
                <a:spcPts val="0"/>
              </a:spcAft>
              <a:buClrTx/>
              <a:buSzTx/>
              <a:buFontTx/>
              <a:buNone/>
              <a:tabLst/>
              <a:defRPr/>
            </a:pPr>
            <a:r>
              <a:rPr kumimoji="1" lang="ja-JP" altLang="en-US" sz="1200" b="1"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フィードバックコンテンツの配布だけでは</a:t>
            </a:r>
            <a:br>
              <a:rPr kumimoji="1" lang="en-US" altLang="ja-JP" sz="1200" b="1"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十分な学習向上の効果は得られない。</a:t>
            </a:r>
            <a:endParaRPr kumimoji="1" lang="en-US" altLang="ja-JP" sz="1200" b="1"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12" name="コンテンツ プレースホルダー 2">
            <a:extLst>
              <a:ext uri="{FF2B5EF4-FFF2-40B4-BE49-F238E27FC236}">
                <a16:creationId xmlns:a16="http://schemas.microsoft.com/office/drawing/2014/main" id="{D3EDF6FD-262F-CEB5-D7CF-0A953B2376E8}"/>
              </a:ext>
            </a:extLst>
          </p:cNvPr>
          <p:cNvSpPr txBox="1">
            <a:spLocks/>
          </p:cNvSpPr>
          <p:nvPr/>
        </p:nvSpPr>
        <p:spPr>
          <a:xfrm>
            <a:off x="6703267" y="528986"/>
            <a:ext cx="4848194" cy="534530"/>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20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CDM</a:t>
            </a:r>
            <a:r>
              <a:rPr lang="ja-JP" altLang="en-US" sz="2000">
                <a:solidFill>
                  <a:schemeClr val="accent2"/>
                </a:solidFill>
                <a:latin typeface="Yu Gothic" panose="020B0400000000000000" pitchFamily="34" charset="-128"/>
                <a:ea typeface="Yu Gothic" panose="020B0400000000000000" pitchFamily="34" charset="-128"/>
                <a:cs typeface="Segoe UI" panose="020B0502040204020203" pitchFamily="34" charset="0"/>
              </a:rPr>
              <a:t>実践の課題</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spTree>
    <p:extLst>
      <p:ext uri="{BB962C8B-B14F-4D97-AF65-F5344CB8AC3E}">
        <p14:creationId xmlns:p14="http://schemas.microsoft.com/office/powerpoint/2010/main" val="111427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2.08333E-6 3.7037E-6 L 0.26146 3.7037E-6 " pathEditMode="relative" rAng="0" ptsTypes="AA">
                                      <p:cBhvr>
                                        <p:cTn id="6" dur="1000" spd="-100000" fill="hold"/>
                                        <p:tgtEl>
                                          <p:spTgt spid="4"/>
                                        </p:tgtEl>
                                        <p:attrNameLst>
                                          <p:attrName>ppt_x</p:attrName>
                                          <p:attrName>ppt_y</p:attrName>
                                        </p:attrNameLst>
                                      </p:cBhvr>
                                      <p:rCtr x="13073"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1" grpId="0"/>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a:extLst>
              <a:ext uri="{FF2B5EF4-FFF2-40B4-BE49-F238E27FC236}">
                <a16:creationId xmlns:a16="http://schemas.microsoft.com/office/drawing/2014/main" id="{F6D79FCB-EC98-CB0D-5336-4FEC395D69F2}"/>
              </a:ext>
            </a:extLst>
          </p:cNvPr>
          <p:cNvSpPr/>
          <p:nvPr/>
        </p:nvSpPr>
        <p:spPr>
          <a:xfrm>
            <a:off x="5176348" y="4445368"/>
            <a:ext cx="1735643" cy="1738376"/>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30000"/>
              </a:lnSpc>
              <a:spcBef>
                <a:spcPts val="800"/>
              </a:spcBef>
              <a:buNone/>
            </a:pP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9" name="正方形/長方形 8">
            <a:extLst>
              <a:ext uri="{FF2B5EF4-FFF2-40B4-BE49-F238E27FC236}">
                <a16:creationId xmlns:a16="http://schemas.microsoft.com/office/drawing/2014/main" id="{5516CDBB-F8E1-6FCA-C3B5-181FEF866876}"/>
              </a:ext>
            </a:extLst>
          </p:cNvPr>
          <p:cNvSpPr/>
          <p:nvPr/>
        </p:nvSpPr>
        <p:spPr>
          <a:xfrm>
            <a:off x="993887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結果・考察</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Result / Discussion</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48</a:t>
            </a:fld>
            <a:endParaRPr kumimoji="1" lang="ja-JP" altLang="en-US"/>
          </a:p>
        </p:txBody>
      </p:sp>
      <p:sp>
        <p:nvSpPr>
          <p:cNvPr id="11" name="正方形/長方形 10">
            <a:extLst>
              <a:ext uri="{FF2B5EF4-FFF2-40B4-BE49-F238E27FC236}">
                <a16:creationId xmlns:a16="http://schemas.microsoft.com/office/drawing/2014/main" id="{CB98FAB7-A911-0377-8EEB-A4F03E475123}"/>
              </a:ext>
            </a:extLst>
          </p:cNvPr>
          <p:cNvSpPr/>
          <p:nvPr/>
        </p:nvSpPr>
        <p:spPr>
          <a:xfrm>
            <a:off x="585398" y="1541426"/>
            <a:ext cx="5365840" cy="92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152000" tIns="72000" rIns="72000" bIns="72000" rtlCol="0" anchor="ctr" anchorCtr="0"/>
          <a:lstStyle/>
          <a:p>
            <a:pPr marL="0" lvl="1" indent="0">
              <a:lnSpc>
                <a:spcPct val="130000"/>
              </a:lnSpc>
              <a:buNone/>
            </a:pPr>
            <a:r>
              <a:rPr lang="ja-JP" altLang="en-US" sz="1600" b="1">
                <a:solidFill>
                  <a:schemeClr val="tx1"/>
                </a:solidFill>
                <a:latin typeface="Yu Gothic" panose="020B0400000000000000" pitchFamily="34" charset="-128"/>
                <a:ea typeface="Yu Gothic" panose="020B0400000000000000" pitchFamily="34" charset="-128"/>
                <a:cs typeface="Segoe UI" panose="020B0502040204020203" pitchFamily="34" charset="0"/>
              </a:rPr>
              <a:t>縦断的</a:t>
            </a:r>
            <a:r>
              <a:rPr lang="en-US" altLang="ja-JP" sz="16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p>
          <a:p>
            <a:pPr marL="0" lvl="1">
              <a:lnSpc>
                <a:spcPct val="130000"/>
              </a:lnSpc>
              <a:spcBef>
                <a:spcPts val="800"/>
              </a:spcBef>
            </a:pPr>
            <a:r>
              <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CDM</a:t>
            </a: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に基づくフィードバックによる</a:t>
            </a:r>
            <a:b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学習向上の効果を検討する。</a:t>
            </a:r>
          </a:p>
        </p:txBody>
      </p:sp>
      <p:sp>
        <p:nvSpPr>
          <p:cNvPr id="13" name="正方形/長方形 12">
            <a:extLst>
              <a:ext uri="{FF2B5EF4-FFF2-40B4-BE49-F238E27FC236}">
                <a16:creationId xmlns:a16="http://schemas.microsoft.com/office/drawing/2014/main" id="{9EAAA05E-5150-D9CB-1B93-D50173E018ED}"/>
              </a:ext>
            </a:extLst>
          </p:cNvPr>
          <p:cNvSpPr/>
          <p:nvPr/>
        </p:nvSpPr>
        <p:spPr>
          <a:xfrm>
            <a:off x="585398"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目　的</a:t>
            </a:r>
          </a:p>
        </p:txBody>
      </p:sp>
      <p:sp>
        <p:nvSpPr>
          <p:cNvPr id="18" name="正方形/長方形 17">
            <a:extLst>
              <a:ext uri="{FF2B5EF4-FFF2-40B4-BE49-F238E27FC236}">
                <a16:creationId xmlns:a16="http://schemas.microsoft.com/office/drawing/2014/main" id="{FD50D921-A008-ABDB-ABEC-8190368D04C9}"/>
              </a:ext>
            </a:extLst>
          </p:cNvPr>
          <p:cNvSpPr/>
          <p:nvPr/>
        </p:nvSpPr>
        <p:spPr>
          <a:xfrm>
            <a:off x="6240764" y="1135027"/>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200" b="1">
                <a:solidFill>
                  <a:schemeClr val="accent2"/>
                </a:solidFill>
                <a:latin typeface="Yu Gothic" panose="020B0400000000000000" pitchFamily="34" charset="-128"/>
                <a:ea typeface="Yu Gothic" panose="020B0400000000000000" pitchFamily="34" charset="-128"/>
              </a:rPr>
              <a:t>方　法</a:t>
            </a:r>
            <a:endParaRPr kumimoji="1" lang="ja-JP" altLang="en-US" sz="1200" b="1">
              <a:solidFill>
                <a:schemeClr val="accent2"/>
              </a:solidFill>
              <a:latin typeface="Yu Gothic" panose="020B0400000000000000" pitchFamily="34" charset="-128"/>
              <a:ea typeface="Yu Gothic" panose="020B0400000000000000" pitchFamily="34" charset="-128"/>
            </a:endParaRPr>
          </a:p>
        </p:txBody>
      </p:sp>
      <p:sp>
        <p:nvSpPr>
          <p:cNvPr id="19" name="正方形/長方形 18">
            <a:extLst>
              <a:ext uri="{FF2B5EF4-FFF2-40B4-BE49-F238E27FC236}">
                <a16:creationId xmlns:a16="http://schemas.microsoft.com/office/drawing/2014/main" id="{E4B1E957-4F13-1D23-7137-3193A1A0945C}"/>
              </a:ext>
            </a:extLst>
          </p:cNvPr>
          <p:cNvSpPr/>
          <p:nvPr/>
        </p:nvSpPr>
        <p:spPr>
          <a:xfrm>
            <a:off x="6244576"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000">
                <a:solidFill>
                  <a:schemeClr val="tx1"/>
                </a:solidFill>
                <a:latin typeface="Segoe UI" panose="020B0502040204020203" pitchFamily="34" charset="0"/>
                <a:ea typeface="Yu Gothic" panose="020B0400000000000000" pitchFamily="34" charset="-128"/>
                <a:cs typeface="Segoe UI" panose="020B0502040204020203" pitchFamily="34" charset="0"/>
              </a:rPr>
              <a:t>第</a:t>
            </a:r>
            <a:r>
              <a:rPr lang="en-US" altLang="ja-JP" sz="1000" dirty="0">
                <a:solidFill>
                  <a:schemeClr val="tx1"/>
                </a:solidFill>
                <a:latin typeface="Segoe UI" panose="020B0502040204020203" pitchFamily="34" charset="0"/>
                <a:ea typeface="Yu Gothic" panose="020B0400000000000000" pitchFamily="34" charset="-128"/>
                <a:cs typeface="Segoe UI" panose="020B0502040204020203" pitchFamily="34" charset="0"/>
              </a:rPr>
              <a:t>2</a:t>
            </a:r>
            <a:r>
              <a:rPr lang="ja-JP" altLang="en-US" sz="1000">
                <a:solidFill>
                  <a:schemeClr val="tx1"/>
                </a:solidFill>
                <a:latin typeface="Segoe UI" panose="020B0502040204020203" pitchFamily="34" charset="0"/>
                <a:ea typeface="Yu Gothic" panose="020B0400000000000000" pitchFamily="34" charset="-128"/>
                <a:cs typeface="Segoe UI" panose="020B0502040204020203" pitchFamily="34" charset="0"/>
              </a:rPr>
              <a:t>回：</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中学生</a:t>
            </a: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48</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名</a:t>
            </a:r>
            <a:b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br>
            <a:r>
              <a:rPr lang="ja-JP" altLang="en-US" sz="1000">
                <a:solidFill>
                  <a:schemeClr val="tx1"/>
                </a:solidFill>
                <a:latin typeface="Segoe UI" panose="020B0502040204020203" pitchFamily="34" charset="0"/>
                <a:ea typeface="Yu Gothic" panose="020B0400000000000000" pitchFamily="34" charset="-128"/>
                <a:cs typeface="Segoe UI" panose="020B0502040204020203" pitchFamily="34" charset="0"/>
              </a:rPr>
              <a:t>第</a:t>
            </a:r>
            <a:r>
              <a:rPr lang="en-US" altLang="ja-JP" sz="1000" dirty="0">
                <a:solidFill>
                  <a:schemeClr val="tx1"/>
                </a:solidFill>
                <a:latin typeface="Segoe UI" panose="020B0502040204020203" pitchFamily="34" charset="0"/>
                <a:ea typeface="Yu Gothic" panose="020B0400000000000000" pitchFamily="34" charset="-128"/>
                <a:cs typeface="Segoe UI" panose="020B0502040204020203" pitchFamily="34" charset="0"/>
              </a:rPr>
              <a:t>3</a:t>
            </a:r>
            <a:r>
              <a:rPr lang="ja-JP" altLang="en-US" sz="1000">
                <a:solidFill>
                  <a:schemeClr val="tx1"/>
                </a:solidFill>
                <a:latin typeface="Segoe UI" panose="020B0502040204020203" pitchFamily="34" charset="0"/>
                <a:ea typeface="Yu Gothic" panose="020B0400000000000000" pitchFamily="34" charset="-128"/>
                <a:cs typeface="Segoe UI" panose="020B0502040204020203" pitchFamily="34" charset="0"/>
              </a:rPr>
              <a:t>回：</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中学生</a:t>
            </a: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42</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名</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2" name="正方形/長方形 1">
            <a:extLst>
              <a:ext uri="{FF2B5EF4-FFF2-40B4-BE49-F238E27FC236}">
                <a16:creationId xmlns:a16="http://schemas.microsoft.com/office/drawing/2014/main" id="{43E5149D-BAE0-CA5B-0AA8-15F8407E3661}"/>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pic>
        <p:nvPicPr>
          <p:cNvPr id="14" name="グラフィックス 13">
            <a:extLst>
              <a:ext uri="{FF2B5EF4-FFF2-40B4-BE49-F238E27FC236}">
                <a16:creationId xmlns:a16="http://schemas.microsoft.com/office/drawing/2014/main" id="{43102E2A-A4FA-BB94-3ECB-844D88F991B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89612" y="2176888"/>
            <a:ext cx="582033" cy="582033"/>
          </a:xfrm>
          <a:prstGeom prst="rect">
            <a:avLst/>
          </a:prstGeom>
          <a:effectLst>
            <a:outerShdw blurRad="127000" sx="102000" sy="102000" algn="ctr" rotWithShape="0">
              <a:schemeClr val="bg2"/>
            </a:outerShdw>
          </a:effectLst>
        </p:spPr>
      </p:pic>
      <p:pic>
        <p:nvPicPr>
          <p:cNvPr id="15" name="グラフィックス 14">
            <a:extLst>
              <a:ext uri="{FF2B5EF4-FFF2-40B4-BE49-F238E27FC236}">
                <a16:creationId xmlns:a16="http://schemas.microsoft.com/office/drawing/2014/main" id="{C14A0705-A0E5-00F1-55DE-52A3DA68441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40351" y="2180636"/>
            <a:ext cx="587324" cy="587324"/>
          </a:xfrm>
          <a:prstGeom prst="rect">
            <a:avLst/>
          </a:prstGeom>
          <a:effectLst>
            <a:outerShdw blurRad="127000" sx="102000" sy="102000" algn="ctr" rotWithShape="0">
              <a:schemeClr val="bg2"/>
            </a:outerShdw>
          </a:effectLst>
        </p:spPr>
      </p:pic>
      <p:pic>
        <p:nvPicPr>
          <p:cNvPr id="22" name="グラフィックス 21">
            <a:extLst>
              <a:ext uri="{FF2B5EF4-FFF2-40B4-BE49-F238E27FC236}">
                <a16:creationId xmlns:a16="http://schemas.microsoft.com/office/drawing/2014/main" id="{7189327A-8712-D57B-454B-EE292B62AEB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40351" y="1542073"/>
            <a:ext cx="582033" cy="587324"/>
          </a:xfrm>
          <a:prstGeom prst="rect">
            <a:avLst/>
          </a:prstGeom>
          <a:effectLst>
            <a:outerShdw blurRad="127000" sx="102000" sy="102000" algn="ctr" rotWithShape="0">
              <a:schemeClr val="bg2"/>
            </a:outerShdw>
          </a:effectLst>
        </p:spPr>
      </p:pic>
      <p:sp>
        <p:nvSpPr>
          <p:cNvPr id="68" name="正方形/長方形 67">
            <a:extLst>
              <a:ext uri="{FF2B5EF4-FFF2-40B4-BE49-F238E27FC236}">
                <a16:creationId xmlns:a16="http://schemas.microsoft.com/office/drawing/2014/main" id="{C605F9C9-4734-4D0C-6FA5-E0D6E70D890C}"/>
              </a:ext>
            </a:extLst>
          </p:cNvPr>
          <p:cNvSpPr/>
          <p:nvPr/>
        </p:nvSpPr>
        <p:spPr>
          <a:xfrm>
            <a:off x="6244576" y="2175607"/>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縦断的</a:t>
            </a:r>
            <a: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HO-DINA</a:t>
            </a: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モデル</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71" name="正方形/長方形 70">
            <a:extLst>
              <a:ext uri="{FF2B5EF4-FFF2-40B4-BE49-F238E27FC236}">
                <a16:creationId xmlns:a16="http://schemas.microsoft.com/office/drawing/2014/main" id="{2761C033-B001-675C-D5ED-929FBD14F358}"/>
              </a:ext>
            </a:extLst>
          </p:cNvPr>
          <p:cNvSpPr/>
          <p:nvPr/>
        </p:nvSpPr>
        <p:spPr>
          <a:xfrm>
            <a:off x="8888546" y="2175607"/>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コンテンツ配布</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93" name="正方形/長方形 92">
            <a:extLst>
              <a:ext uri="{FF2B5EF4-FFF2-40B4-BE49-F238E27FC236}">
                <a16:creationId xmlns:a16="http://schemas.microsoft.com/office/drawing/2014/main" id="{8F1F87E8-0042-414C-BB98-E4CAB02A25EE}"/>
              </a:ext>
            </a:extLst>
          </p:cNvPr>
          <p:cNvSpPr/>
          <p:nvPr/>
        </p:nvSpPr>
        <p:spPr>
          <a:xfrm>
            <a:off x="585398" y="3094455"/>
            <a:ext cx="11021206"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結　果　・　考　察</a:t>
            </a:r>
          </a:p>
        </p:txBody>
      </p:sp>
      <p:sp>
        <p:nvSpPr>
          <p:cNvPr id="218" name="コンテンツ プレースホルダー 2">
            <a:extLst>
              <a:ext uri="{FF2B5EF4-FFF2-40B4-BE49-F238E27FC236}">
                <a16:creationId xmlns:a16="http://schemas.microsoft.com/office/drawing/2014/main" id="{8EFC6AAB-716A-0557-365C-4958AB9A48A5}"/>
              </a:ext>
            </a:extLst>
          </p:cNvPr>
          <p:cNvSpPr txBox="1">
            <a:spLocks/>
          </p:cNvSpPr>
          <p:nvPr/>
        </p:nvSpPr>
        <p:spPr>
          <a:xfrm>
            <a:off x="834355" y="3367290"/>
            <a:ext cx="3667081" cy="597315"/>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200">
                <a:latin typeface="Segoe UI" panose="020B0502040204020203" pitchFamily="34" charset="0"/>
                <a:cs typeface="Segoe UI" panose="020B0502040204020203" pitchFamily="34" charset="0"/>
              </a:rPr>
              <a:t>観測変数</a:t>
            </a:r>
            <a:endParaRPr lang="en-US" altLang="ja-JP" sz="1100" dirty="0">
              <a:latin typeface="Segoe UI" panose="020B0502040204020203" pitchFamily="34" charset="0"/>
              <a:cs typeface="Segoe UI" panose="020B0502040204020203" pitchFamily="34" charset="0"/>
            </a:endParaRPr>
          </a:p>
        </p:txBody>
      </p:sp>
      <p:cxnSp>
        <p:nvCxnSpPr>
          <p:cNvPr id="219" name="直線コネクタ 218">
            <a:extLst>
              <a:ext uri="{FF2B5EF4-FFF2-40B4-BE49-F238E27FC236}">
                <a16:creationId xmlns:a16="http://schemas.microsoft.com/office/drawing/2014/main" id="{9656FD02-4BBC-BB8E-ED24-04C7A3C12A01}"/>
              </a:ext>
            </a:extLst>
          </p:cNvPr>
          <p:cNvCxnSpPr>
            <a:cxnSpLocks/>
          </p:cNvCxnSpPr>
          <p:nvPr/>
        </p:nvCxnSpPr>
        <p:spPr>
          <a:xfrm>
            <a:off x="1761404" y="3829522"/>
            <a:ext cx="1819606"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7" name="正方形/長方形 226">
            <a:extLst>
              <a:ext uri="{FF2B5EF4-FFF2-40B4-BE49-F238E27FC236}">
                <a16:creationId xmlns:a16="http://schemas.microsoft.com/office/drawing/2014/main" id="{C15AD3E6-4187-6118-B6B4-C4B61E3017AC}"/>
              </a:ext>
            </a:extLst>
          </p:cNvPr>
          <p:cNvSpPr/>
          <p:nvPr/>
        </p:nvSpPr>
        <p:spPr>
          <a:xfrm>
            <a:off x="828289" y="3938379"/>
            <a:ext cx="3673154" cy="295764"/>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30000"/>
              </a:lnSpc>
              <a:spcBef>
                <a:spcPts val="800"/>
              </a:spcBef>
              <a:buNone/>
            </a:pPr>
            <a:r>
              <a:rPr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平均正答数</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34" name="コンテンツ プレースホルダー 2">
            <a:extLst>
              <a:ext uri="{FF2B5EF4-FFF2-40B4-BE49-F238E27FC236}">
                <a16:creationId xmlns:a16="http://schemas.microsoft.com/office/drawing/2014/main" id="{7F99C8B0-94D8-0227-AAA8-86A04BC4A2D7}"/>
              </a:ext>
            </a:extLst>
          </p:cNvPr>
          <p:cNvSpPr txBox="1">
            <a:spLocks/>
          </p:cNvSpPr>
          <p:nvPr/>
        </p:nvSpPr>
        <p:spPr>
          <a:xfrm>
            <a:off x="5075426" y="3367290"/>
            <a:ext cx="6306324" cy="597315"/>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200">
                <a:latin typeface="Segoe UI" panose="020B0502040204020203" pitchFamily="34" charset="0"/>
                <a:cs typeface="Segoe UI" panose="020B0502040204020203" pitchFamily="34" charset="0"/>
              </a:rPr>
              <a:t>潜在変数</a:t>
            </a:r>
            <a:endParaRPr lang="en-US" altLang="ja-JP" sz="1100" dirty="0">
              <a:latin typeface="Segoe UI" panose="020B0502040204020203" pitchFamily="34" charset="0"/>
              <a:cs typeface="Segoe UI" panose="020B0502040204020203" pitchFamily="34" charset="0"/>
            </a:endParaRPr>
          </a:p>
        </p:txBody>
      </p:sp>
      <p:cxnSp>
        <p:nvCxnSpPr>
          <p:cNvPr id="235" name="直線コネクタ 234">
            <a:extLst>
              <a:ext uri="{FF2B5EF4-FFF2-40B4-BE49-F238E27FC236}">
                <a16:creationId xmlns:a16="http://schemas.microsoft.com/office/drawing/2014/main" id="{07225DAB-9392-BD16-7443-9F3015C3B87D}"/>
              </a:ext>
            </a:extLst>
          </p:cNvPr>
          <p:cNvCxnSpPr>
            <a:cxnSpLocks/>
          </p:cNvCxnSpPr>
          <p:nvPr/>
        </p:nvCxnSpPr>
        <p:spPr>
          <a:xfrm>
            <a:off x="7057963" y="3829522"/>
            <a:ext cx="2307610"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A853FC15-8C2E-6497-3216-FB1C95623CFB}"/>
              </a:ext>
            </a:extLst>
          </p:cNvPr>
          <p:cNvCxnSpPr>
            <a:cxnSpLocks/>
          </p:cNvCxnSpPr>
          <p:nvPr/>
        </p:nvCxnSpPr>
        <p:spPr>
          <a:xfrm>
            <a:off x="4784226" y="3540756"/>
            <a:ext cx="0" cy="277401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E3A37217-B898-2FC1-474A-B600EAEB457B}"/>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7" name="正方形/長方形 6">
            <a:extLst>
              <a:ext uri="{FF2B5EF4-FFF2-40B4-BE49-F238E27FC236}">
                <a16:creationId xmlns:a16="http://schemas.microsoft.com/office/drawing/2014/main" id="{9CB0964C-0154-D1FB-2E63-E0619B69AAEF}"/>
              </a:ext>
            </a:extLst>
          </p:cNvPr>
          <p:cNvSpPr/>
          <p:nvPr/>
        </p:nvSpPr>
        <p:spPr>
          <a:xfrm>
            <a:off x="8017435"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pic>
        <p:nvPicPr>
          <p:cNvPr id="12" name="グラフィックス 11">
            <a:extLst>
              <a:ext uri="{FF2B5EF4-FFF2-40B4-BE49-F238E27FC236}">
                <a16:creationId xmlns:a16="http://schemas.microsoft.com/office/drawing/2014/main" id="{6F2B2CEA-5C24-560C-B45A-0C42B3A0E28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5398" y="1541426"/>
            <a:ext cx="931310" cy="926472"/>
          </a:xfrm>
          <a:prstGeom prst="rect">
            <a:avLst/>
          </a:prstGeom>
          <a:effectLst>
            <a:outerShdw blurRad="317500" sx="102000" sy="102000" algn="ctr" rotWithShape="0">
              <a:schemeClr val="bg2"/>
            </a:outerShdw>
          </a:effectLst>
        </p:spPr>
      </p:pic>
      <p:sp>
        <p:nvSpPr>
          <p:cNvPr id="23" name="正方形/長方形 22">
            <a:extLst>
              <a:ext uri="{FF2B5EF4-FFF2-40B4-BE49-F238E27FC236}">
                <a16:creationId xmlns:a16="http://schemas.microsoft.com/office/drawing/2014/main" id="{7ED5E468-AAEF-9F77-5714-CBC34A95433E}"/>
              </a:ext>
            </a:extLst>
          </p:cNvPr>
          <p:cNvSpPr/>
          <p:nvPr/>
        </p:nvSpPr>
        <p:spPr>
          <a:xfrm>
            <a:off x="8622136" y="1539559"/>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14</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項目</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24" name="グラフィックス 23">
            <a:extLst>
              <a:ext uri="{FF2B5EF4-FFF2-40B4-BE49-F238E27FC236}">
                <a16:creationId xmlns:a16="http://schemas.microsoft.com/office/drawing/2014/main" id="{1934F3D3-A31C-F772-65C1-6003182FD9E5}"/>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15694" y="1547189"/>
            <a:ext cx="584250" cy="587324"/>
          </a:xfrm>
          <a:prstGeom prst="rect">
            <a:avLst/>
          </a:prstGeom>
          <a:effectLst>
            <a:outerShdw blurRad="127000" sx="102000" sy="102000" algn="ctr" rotWithShape="0">
              <a:schemeClr val="bg2"/>
            </a:outerShdw>
          </a:effectLst>
        </p:spPr>
      </p:pic>
      <p:grpSp>
        <p:nvGrpSpPr>
          <p:cNvPr id="33" name="グループ化 32">
            <a:extLst>
              <a:ext uri="{FF2B5EF4-FFF2-40B4-BE49-F238E27FC236}">
                <a16:creationId xmlns:a16="http://schemas.microsoft.com/office/drawing/2014/main" id="{AFDBB8E7-2A6A-219E-2702-0D662D3ABA9C}"/>
              </a:ext>
            </a:extLst>
          </p:cNvPr>
          <p:cNvGrpSpPr/>
          <p:nvPr/>
        </p:nvGrpSpPr>
        <p:grpSpPr>
          <a:xfrm>
            <a:off x="828288" y="4471886"/>
            <a:ext cx="3673157" cy="1324051"/>
            <a:chOff x="2084539" y="1776026"/>
            <a:chExt cx="8441904" cy="3043027"/>
          </a:xfrm>
        </p:grpSpPr>
        <p:sp>
          <p:nvSpPr>
            <p:cNvPr id="25" name="図形 24">
              <a:extLst>
                <a:ext uri="{FF2B5EF4-FFF2-40B4-BE49-F238E27FC236}">
                  <a16:creationId xmlns:a16="http://schemas.microsoft.com/office/drawing/2014/main" id="{187EA833-8DF7-6596-EDD4-CE55C24ADA4E}"/>
                </a:ext>
              </a:extLst>
            </p:cNvPr>
            <p:cNvSpPr/>
            <p:nvPr/>
          </p:nvSpPr>
          <p:spPr>
            <a:xfrm rot="20390906" flipV="1">
              <a:off x="2799525" y="1776026"/>
              <a:ext cx="5945667" cy="1488005"/>
            </a:xfrm>
            <a:prstGeom prst="swooshArrow">
              <a:avLst>
                <a:gd name="adj1" fmla="val 17848"/>
                <a:gd name="adj2" fmla="val 25000"/>
              </a:avLst>
            </a:prstGeom>
            <a:solidFill>
              <a:schemeClr val="tx1">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6" name="円/楕円 25">
              <a:extLst>
                <a:ext uri="{FF2B5EF4-FFF2-40B4-BE49-F238E27FC236}">
                  <a16:creationId xmlns:a16="http://schemas.microsoft.com/office/drawing/2014/main" id="{C721EEB8-0ABD-E4F9-B5CE-1521DC1A3881}"/>
                </a:ext>
              </a:extLst>
            </p:cNvPr>
            <p:cNvSpPr>
              <a:spLocks noChangeAspect="1"/>
            </p:cNvSpPr>
            <p:nvPr/>
          </p:nvSpPr>
          <p:spPr>
            <a:xfrm>
              <a:off x="2084539" y="2673453"/>
              <a:ext cx="1785600" cy="1785600"/>
            </a:xfrm>
            <a:prstGeom prst="ellipse">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4.51</a:t>
              </a:r>
              <a:r>
                <a:rPr kumimoji="1"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kumimoji="1" lang="ja-JP" altLang="en-US" sz="1050" b="1">
                  <a:solidFill>
                    <a:schemeClr val="tx1"/>
                  </a:solidFill>
                  <a:latin typeface="Segoe UI" panose="020B0502040204020203" pitchFamily="34" charset="0"/>
                  <a:ea typeface="Yu Gothic Medium" panose="020B0400000000000000" pitchFamily="34" charset="-128"/>
                  <a:cs typeface="Segoe UI" panose="020B0502040204020203" pitchFamily="34" charset="0"/>
                </a:rPr>
                <a:t>問</a:t>
              </a:r>
              <a:endParaRPr kumimoji="1" lang="ja-JP" altLang="en-US" sz="1000" b="1">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sp>
          <p:nvSpPr>
            <p:cNvPr id="27" name="円/楕円 26">
              <a:extLst>
                <a:ext uri="{FF2B5EF4-FFF2-40B4-BE49-F238E27FC236}">
                  <a16:creationId xmlns:a16="http://schemas.microsoft.com/office/drawing/2014/main" id="{2B9184F1-A53B-6583-19CB-28BEFAD66D99}"/>
                </a:ext>
              </a:extLst>
            </p:cNvPr>
            <p:cNvSpPr>
              <a:spLocks noChangeAspect="1"/>
            </p:cNvSpPr>
            <p:nvPr/>
          </p:nvSpPr>
          <p:spPr>
            <a:xfrm>
              <a:off x="4872480" y="2464653"/>
              <a:ext cx="2203200" cy="2203200"/>
            </a:xfrm>
            <a:prstGeom prst="ellipse">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accent2"/>
                  </a:solidFill>
                  <a:latin typeface="Segoe UI" panose="020B0502040204020203" pitchFamily="34" charset="0"/>
                  <a:ea typeface="Yu Gothic Medium" panose="020B0400000000000000" pitchFamily="34" charset="-128"/>
                  <a:cs typeface="Segoe UI" panose="020B0502040204020203" pitchFamily="34" charset="0"/>
                </a:rPr>
                <a:t>5.56</a:t>
              </a:r>
              <a:r>
                <a:rPr kumimoji="1"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kumimoji="1" lang="ja-JP" altLang="en-US" sz="1050" b="1">
                  <a:solidFill>
                    <a:schemeClr val="tx1"/>
                  </a:solidFill>
                  <a:latin typeface="Segoe UI" panose="020B0502040204020203" pitchFamily="34" charset="0"/>
                  <a:ea typeface="Yu Gothic Medium" panose="020B0400000000000000" pitchFamily="34" charset="-128"/>
                  <a:cs typeface="Segoe UI" panose="020B0502040204020203" pitchFamily="34" charset="0"/>
                </a:rPr>
                <a:t>問</a:t>
              </a:r>
              <a:endParaRPr kumimoji="1" lang="ja-JP" altLang="en-US" sz="1000" b="1">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sp>
          <p:nvSpPr>
            <p:cNvPr id="28" name="円/楕円 27">
              <a:extLst>
                <a:ext uri="{FF2B5EF4-FFF2-40B4-BE49-F238E27FC236}">
                  <a16:creationId xmlns:a16="http://schemas.microsoft.com/office/drawing/2014/main" id="{ADE1AC4E-5FF6-F3B5-611A-96B9BC7B7A7D}"/>
                </a:ext>
              </a:extLst>
            </p:cNvPr>
            <p:cNvSpPr>
              <a:spLocks noChangeAspect="1"/>
            </p:cNvSpPr>
            <p:nvPr/>
          </p:nvSpPr>
          <p:spPr>
            <a:xfrm>
              <a:off x="8020843" y="2313453"/>
              <a:ext cx="2505600" cy="2505600"/>
            </a:xfrm>
            <a:prstGeom prst="ellipse">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accent2"/>
                  </a:solidFill>
                  <a:latin typeface="Segoe UI" panose="020B0502040204020203" pitchFamily="34" charset="0"/>
                  <a:ea typeface="Yu Gothic Medium" panose="020B0400000000000000" pitchFamily="34" charset="-128"/>
                  <a:cs typeface="Segoe UI" panose="020B0502040204020203" pitchFamily="34" charset="0"/>
                </a:rPr>
                <a:t>6.33</a:t>
              </a:r>
              <a:r>
                <a:rPr kumimoji="1" lang="en-US" altLang="ja-JP" sz="12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kumimoji="1" lang="ja-JP" altLang="en-US" sz="1050" b="1">
                  <a:solidFill>
                    <a:schemeClr val="tx1"/>
                  </a:solidFill>
                  <a:latin typeface="Segoe UI" panose="020B0502040204020203" pitchFamily="34" charset="0"/>
                  <a:ea typeface="Yu Gothic Medium" panose="020B0400000000000000" pitchFamily="34" charset="-128"/>
                  <a:cs typeface="Segoe UI" panose="020B0502040204020203" pitchFamily="34" charset="0"/>
                </a:rPr>
                <a:t>問</a:t>
              </a:r>
              <a:endParaRPr kumimoji="1" lang="ja-JP" altLang="en-US" sz="1000" b="1">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gr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00FE3615-839D-6035-AED5-C0E67BC2D243}"/>
                  </a:ext>
                </a:extLst>
              </p:cNvPr>
              <p:cNvSpPr/>
              <p:nvPr/>
            </p:nvSpPr>
            <p:spPr>
              <a:xfrm>
                <a:off x="5075426" y="3938379"/>
                <a:ext cx="1957759" cy="295764"/>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30000"/>
                  </a:lnSpc>
                  <a:spcBef>
                    <a:spcPts val="800"/>
                  </a:spcBef>
                  <a:buNone/>
                </a:pPr>
                <a:r>
                  <a:rPr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総合的な能力</a:t>
                </a:r>
                <a14:m>
                  <m:oMath xmlns:m="http://schemas.openxmlformats.org/officeDocument/2006/math">
                    <m:r>
                      <a:rPr lang="en-US" altLang="ja-JP" sz="1200" b="1" i="1" smtClean="0">
                        <a:solidFill>
                          <a:schemeClr val="accent2"/>
                        </a:solidFill>
                        <a:latin typeface="Cambria Math" panose="02040503050406030204" pitchFamily="18" charset="0"/>
                        <a:ea typeface="Yu Gothic" panose="020B0400000000000000" pitchFamily="34" charset="-128"/>
                        <a:cs typeface="Segoe UI" panose="020B0502040204020203" pitchFamily="34" charset="0"/>
                      </a:rPr>
                      <m:t> </m:t>
                    </m:r>
                    <m:r>
                      <m:rPr>
                        <m:sty m:val="p"/>
                      </m:rPr>
                      <a:rPr lang="en-US" altLang="ja-JP" sz="1200" b="0" i="0" smtClean="0">
                        <a:solidFill>
                          <a:schemeClr val="accent2"/>
                        </a:solidFill>
                        <a:latin typeface="Cambria Math" panose="02040503050406030204" pitchFamily="18" charset="0"/>
                        <a:ea typeface="Yu Gothic" panose="020B0400000000000000" pitchFamily="34" charset="-128"/>
                        <a:cs typeface="Segoe UI" panose="020B0502040204020203" pitchFamily="34" charset="0"/>
                      </a:rPr>
                      <m:t>θ</m:t>
                    </m:r>
                  </m:oMath>
                </a14:m>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mc:Choice>
        <mc:Fallback xmlns="">
          <p:sp>
            <p:nvSpPr>
              <p:cNvPr id="35" name="正方形/長方形 34">
                <a:extLst>
                  <a:ext uri="{FF2B5EF4-FFF2-40B4-BE49-F238E27FC236}">
                    <a16:creationId xmlns:a16="http://schemas.microsoft.com/office/drawing/2014/main" id="{00FE3615-839D-6035-AED5-C0E67BC2D243}"/>
                  </a:ext>
                </a:extLst>
              </p:cNvPr>
              <p:cNvSpPr>
                <a:spLocks noRot="1" noChangeAspect="1" noMove="1" noResize="1" noEditPoints="1" noAdjustHandles="1" noChangeArrowheads="1" noChangeShapeType="1" noTextEdit="1"/>
              </p:cNvSpPr>
              <p:nvPr/>
            </p:nvSpPr>
            <p:spPr>
              <a:xfrm>
                <a:off x="5075426" y="3938379"/>
                <a:ext cx="1957759" cy="295764"/>
              </a:xfrm>
              <a:prstGeom prst="rect">
                <a:avLst/>
              </a:prstGeom>
              <a:blipFill>
                <a:blip r:embed="rId13"/>
                <a:stretch>
                  <a:fillRect/>
                </a:stretch>
              </a:blipFill>
              <a:ln>
                <a:noFill/>
              </a:ln>
              <a:effectLst>
                <a:outerShdw blurRad="317500" sx="102000" sy="102000" algn="ctr" rotWithShape="0">
                  <a:schemeClr val="bg2"/>
                </a:outerShdw>
              </a:effectLst>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EC36689C-C628-56E4-2EDD-6D444CC5A9D4}"/>
              </a:ext>
            </a:extLst>
          </p:cNvPr>
          <p:cNvSpPr/>
          <p:nvPr/>
        </p:nvSpPr>
        <p:spPr>
          <a:xfrm>
            <a:off x="7648616" y="4345644"/>
            <a:ext cx="3733138"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学習向上の効果が小さい</a:t>
            </a:r>
            <a:endParaRPr kumimoji="1" lang="en-US" altLang="ja-JP" sz="14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000">
                <a:solidFill>
                  <a:schemeClr val="tx1"/>
                </a:solidFill>
                <a:latin typeface="Yu Gothic Medium" panose="020B0400000000000000" pitchFamily="34" charset="-128"/>
                <a:ea typeface="Yu Gothic Medium" panose="020B0400000000000000" pitchFamily="34" charset="-128"/>
                <a:cs typeface="Segoe UI" panose="020B0502040204020203" pitchFamily="34" charset="0"/>
              </a:rPr>
              <a:t>能力パラメタやアトリビューと習得に</a:t>
            </a:r>
            <a:br>
              <a:rPr lang="en-US" altLang="ja-JP" sz="1000" dirty="0">
                <a:solidFill>
                  <a:schemeClr val="tx1"/>
                </a:solidFill>
                <a:latin typeface="Yu Gothic Medium" panose="020B0400000000000000" pitchFamily="34" charset="-128"/>
                <a:ea typeface="Yu Gothic Medium" panose="020B0400000000000000" pitchFamily="34" charset="-128"/>
                <a:cs typeface="Segoe UI" panose="020B0502040204020203" pitchFamily="34" charset="0"/>
              </a:rPr>
            </a:br>
            <a:r>
              <a:rPr lang="ja-JP" altLang="en-US" sz="1000">
                <a:solidFill>
                  <a:schemeClr val="tx1"/>
                </a:solidFill>
                <a:latin typeface="Yu Gothic Medium" panose="020B0400000000000000" pitchFamily="34" charset="-128"/>
                <a:ea typeface="Yu Gothic Medium" panose="020B0400000000000000" pitchFamily="34" charset="-128"/>
                <a:cs typeface="Segoe UI" panose="020B0502040204020203" pitchFamily="34" charset="0"/>
              </a:rPr>
              <a:t>時点間の大きな変化は認められない</a:t>
            </a:r>
            <a:endParaRPr kumimoji="1" lang="en-US" altLang="ja-JP" sz="1000" u="none" strike="noStrike" kern="1200" cap="none" spc="0" normalizeH="0" baseline="0" noProof="0" dirty="0">
              <a:ln>
                <a:noFill/>
              </a:ln>
              <a:solidFill>
                <a:schemeClr val="tx1"/>
              </a:solidFill>
              <a:effectLst/>
              <a:uLnTx/>
              <a:uFillTx/>
              <a:latin typeface="Yu Gothic Medium" panose="020B0400000000000000" pitchFamily="34" charset="-128"/>
              <a:ea typeface="Yu Gothic Medium" panose="020B0400000000000000" pitchFamily="34" charset="-128"/>
              <a:cs typeface="Segoe UI" panose="020B0502040204020203" pitchFamily="34" charset="0"/>
            </a:endParaRPr>
          </a:p>
        </p:txBody>
      </p:sp>
      <p:sp>
        <p:nvSpPr>
          <p:cNvPr id="37" name="円/楕円 36">
            <a:extLst>
              <a:ext uri="{FF2B5EF4-FFF2-40B4-BE49-F238E27FC236}">
                <a16:creationId xmlns:a16="http://schemas.microsoft.com/office/drawing/2014/main" id="{2F02B53D-60E6-0F8A-F57B-94E30A25579A}"/>
              </a:ext>
            </a:extLst>
          </p:cNvPr>
          <p:cNvSpPr/>
          <p:nvPr/>
        </p:nvSpPr>
        <p:spPr>
          <a:xfrm>
            <a:off x="7648615" y="4345644"/>
            <a:ext cx="853991" cy="853989"/>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2"/>
                </a:solidFill>
                <a:latin typeface="Segoe UI" panose="020B0502040204020203" pitchFamily="34" charset="0"/>
                <a:cs typeface="Segoe UI" panose="020B0502040204020203" pitchFamily="34" charset="0"/>
              </a:rPr>
              <a:t>01</a:t>
            </a:r>
            <a:endParaRPr kumimoji="1" lang="ja-JP" altLang="en-US" sz="2400" b="1">
              <a:solidFill>
                <a:schemeClr val="bg2"/>
              </a:solidFill>
              <a:latin typeface="Segoe UI" panose="020B0502040204020203" pitchFamily="34" charset="0"/>
              <a:cs typeface="Segoe UI" panose="020B0502040204020203" pitchFamily="34" charset="0"/>
            </a:endParaRPr>
          </a:p>
        </p:txBody>
      </p:sp>
      <p:sp>
        <p:nvSpPr>
          <p:cNvPr id="38" name="直角三角形 37">
            <a:extLst>
              <a:ext uri="{FF2B5EF4-FFF2-40B4-BE49-F238E27FC236}">
                <a16:creationId xmlns:a16="http://schemas.microsoft.com/office/drawing/2014/main" id="{67A5060C-FDB8-11B2-3215-1D48FFCDA876}"/>
              </a:ext>
            </a:extLst>
          </p:cNvPr>
          <p:cNvSpPr/>
          <p:nvPr/>
        </p:nvSpPr>
        <p:spPr>
          <a:xfrm rot="-8100000">
            <a:off x="7182768" y="4987230"/>
            <a:ext cx="171851" cy="171851"/>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57636DF5-02AF-AD84-059C-4D4EBC6A4F4A}"/>
              </a:ext>
            </a:extLst>
          </p:cNvPr>
          <p:cNvSpPr/>
          <p:nvPr/>
        </p:nvSpPr>
        <p:spPr>
          <a:xfrm>
            <a:off x="7648615" y="3938379"/>
            <a:ext cx="3733139" cy="295764"/>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30000"/>
              </a:lnSpc>
              <a:spcBef>
                <a:spcPts val="800"/>
              </a:spcBef>
              <a:buNone/>
            </a:pPr>
            <a:r>
              <a:rPr lang="en-US" altLang="ja-JP" sz="1200" b="1" dirty="0">
                <a:solidFill>
                  <a:schemeClr val="accent2"/>
                </a:solidFill>
                <a:latin typeface="Segoe UI" panose="020B0502040204020203" pitchFamily="34" charset="0"/>
                <a:ea typeface="Yu Gothic" panose="020B0400000000000000" pitchFamily="34" charset="-128"/>
                <a:cs typeface="Segoe UI" panose="020B0502040204020203" pitchFamily="34" charset="0"/>
              </a:rPr>
              <a:t>CDM</a:t>
            </a:r>
            <a:r>
              <a:rPr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実践の課題</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44" name="正方形/長方形 43">
            <a:extLst>
              <a:ext uri="{FF2B5EF4-FFF2-40B4-BE49-F238E27FC236}">
                <a16:creationId xmlns:a16="http://schemas.microsoft.com/office/drawing/2014/main" id="{76C26EE1-62D5-3546-CA2E-9178A0EAD0B8}"/>
              </a:ext>
            </a:extLst>
          </p:cNvPr>
          <p:cNvSpPr/>
          <p:nvPr/>
        </p:nvSpPr>
        <p:spPr>
          <a:xfrm>
            <a:off x="7648616" y="5339557"/>
            <a:ext cx="3733138"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lang="ja-JP" altLang="en-US" sz="1400" b="1">
                <a:solidFill>
                  <a:schemeClr val="tx1"/>
                </a:solidFill>
                <a:latin typeface="Segoe UI" panose="020B0502040204020203" pitchFamily="34" charset="0"/>
                <a:ea typeface="Yu Gothic" panose="020B0400000000000000" pitchFamily="34" charset="-128"/>
                <a:cs typeface="Segoe UI" panose="020B0502040204020203" pitchFamily="34" charset="0"/>
              </a:rPr>
              <a:t>フィードバック方法の検討</a:t>
            </a:r>
            <a:endParaRPr lang="en-US" altLang="ja-JP" sz="14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a:p>
            <a:pPr marL="0" lvl="1" indent="0">
              <a:lnSpc>
                <a:spcPct val="130000"/>
              </a:lnSpc>
              <a:spcBef>
                <a:spcPts val="800"/>
              </a:spcBef>
              <a:buNone/>
            </a:pPr>
            <a:r>
              <a:rPr kumimoji="1" lang="ja-JP" altLang="en-US" sz="1000" u="none" strike="noStrike" kern="1200" cap="none" spc="0" normalizeH="0" baseline="0" noProof="0">
                <a:ln>
                  <a:noFill/>
                </a:ln>
                <a:solidFill>
                  <a:schemeClr val="tx1"/>
                </a:solidFill>
                <a:effectLst/>
                <a:uLnTx/>
                <a:uFillTx/>
                <a:latin typeface="Yu Gothic Medium" panose="020B0400000000000000" pitchFamily="34" charset="-128"/>
                <a:ea typeface="Yu Gothic Medium" panose="020B0400000000000000" pitchFamily="34" charset="-128"/>
                <a:cs typeface="Segoe UI" panose="020B0502040204020203" pitchFamily="34" charset="0"/>
              </a:rPr>
              <a:t>フィードバックコンテンツの配布だけでは</a:t>
            </a:r>
            <a:br>
              <a:rPr kumimoji="1" lang="en-US" altLang="ja-JP" sz="1000" u="none" strike="noStrike" kern="1200" cap="none" spc="0" normalizeH="0" baseline="0" noProof="0" dirty="0">
                <a:ln>
                  <a:noFill/>
                </a:ln>
                <a:solidFill>
                  <a:schemeClr val="tx1"/>
                </a:solidFill>
                <a:effectLst/>
                <a:uLnTx/>
                <a:uFillTx/>
                <a:latin typeface="Yu Gothic Medium" panose="020B0400000000000000" pitchFamily="34" charset="-128"/>
                <a:ea typeface="Yu Gothic Medium" panose="020B0400000000000000" pitchFamily="34" charset="-128"/>
                <a:cs typeface="Segoe UI" panose="020B0502040204020203" pitchFamily="34" charset="0"/>
              </a:rPr>
            </a:br>
            <a:r>
              <a:rPr kumimoji="1" lang="ja-JP" altLang="en-US" sz="1000" u="none" strike="noStrike" kern="1200" cap="none" spc="0" normalizeH="0" baseline="0" noProof="0">
                <a:ln>
                  <a:noFill/>
                </a:ln>
                <a:solidFill>
                  <a:schemeClr val="tx1"/>
                </a:solidFill>
                <a:effectLst/>
                <a:uLnTx/>
                <a:uFillTx/>
                <a:latin typeface="Yu Gothic Medium" panose="020B0400000000000000" pitchFamily="34" charset="-128"/>
                <a:ea typeface="Yu Gothic Medium" panose="020B0400000000000000" pitchFamily="34" charset="-128"/>
                <a:cs typeface="Segoe UI" panose="020B0502040204020203" pitchFamily="34" charset="0"/>
              </a:rPr>
              <a:t>十分な学習向上の効果は得られない</a:t>
            </a:r>
            <a:endParaRPr kumimoji="1" lang="en-US" altLang="ja-JP" sz="1000" u="none" strike="noStrike" kern="1200" cap="none" spc="0" normalizeH="0" baseline="0" noProof="0" dirty="0">
              <a:ln>
                <a:noFill/>
              </a:ln>
              <a:solidFill>
                <a:schemeClr val="tx1"/>
              </a:solidFill>
              <a:effectLst/>
              <a:uLnTx/>
              <a:uFillTx/>
              <a:latin typeface="Yu Gothic Medium" panose="020B0400000000000000" pitchFamily="34" charset="-128"/>
              <a:ea typeface="Yu Gothic Medium" panose="020B0400000000000000" pitchFamily="34" charset="-128"/>
              <a:cs typeface="Segoe UI" panose="020B0502040204020203" pitchFamily="34" charset="0"/>
            </a:endParaRPr>
          </a:p>
        </p:txBody>
      </p:sp>
      <p:sp>
        <p:nvSpPr>
          <p:cNvPr id="45" name="円/楕円 44">
            <a:extLst>
              <a:ext uri="{FF2B5EF4-FFF2-40B4-BE49-F238E27FC236}">
                <a16:creationId xmlns:a16="http://schemas.microsoft.com/office/drawing/2014/main" id="{A0A21B4A-AD6F-5B19-B3F4-C197226EE071}"/>
              </a:ext>
            </a:extLst>
          </p:cNvPr>
          <p:cNvSpPr/>
          <p:nvPr/>
        </p:nvSpPr>
        <p:spPr>
          <a:xfrm>
            <a:off x="7659050" y="5329755"/>
            <a:ext cx="853991" cy="853989"/>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2"/>
                </a:solidFill>
                <a:latin typeface="Segoe UI" panose="020B0502040204020203" pitchFamily="34" charset="0"/>
                <a:cs typeface="Segoe UI" panose="020B0502040204020203" pitchFamily="34" charset="0"/>
              </a:rPr>
              <a:t>02</a:t>
            </a:r>
            <a:endParaRPr kumimoji="1" lang="ja-JP" altLang="en-US" sz="2400" b="1">
              <a:solidFill>
                <a:schemeClr val="bg2"/>
              </a:solidFill>
              <a:latin typeface="Segoe UI" panose="020B0502040204020203" pitchFamily="34" charset="0"/>
              <a:cs typeface="Segoe UI" panose="020B0502040204020203" pitchFamily="34" charset="0"/>
            </a:endParaRPr>
          </a:p>
        </p:txBody>
      </p:sp>
      <p:grpSp>
        <p:nvGrpSpPr>
          <p:cNvPr id="74" name="グループ化 73">
            <a:extLst>
              <a:ext uri="{FF2B5EF4-FFF2-40B4-BE49-F238E27FC236}">
                <a16:creationId xmlns:a16="http://schemas.microsoft.com/office/drawing/2014/main" id="{D5F73527-F56E-2C21-4DA6-52D79725109C}"/>
              </a:ext>
            </a:extLst>
          </p:cNvPr>
          <p:cNvGrpSpPr/>
          <p:nvPr/>
        </p:nvGrpSpPr>
        <p:grpSpPr>
          <a:xfrm>
            <a:off x="5342664" y="4667173"/>
            <a:ext cx="1398898" cy="1445804"/>
            <a:chOff x="1302968" y="7645694"/>
            <a:chExt cx="1570835" cy="1623506"/>
          </a:xfrm>
        </p:grpSpPr>
        <p:cxnSp>
          <p:nvCxnSpPr>
            <p:cNvPr id="62" name="直線コネクタ 61">
              <a:extLst>
                <a:ext uri="{FF2B5EF4-FFF2-40B4-BE49-F238E27FC236}">
                  <a16:creationId xmlns:a16="http://schemas.microsoft.com/office/drawing/2014/main" id="{28197597-33D4-48C7-AB80-2210E4CD1345}"/>
                </a:ext>
              </a:extLst>
            </p:cNvPr>
            <p:cNvCxnSpPr>
              <a:cxnSpLocks/>
            </p:cNvCxnSpPr>
            <p:nvPr/>
          </p:nvCxnSpPr>
          <p:spPr>
            <a:xfrm>
              <a:off x="1302968" y="9269200"/>
              <a:ext cx="1570835" cy="0"/>
            </a:xfrm>
            <a:prstGeom prst="line">
              <a:avLst/>
            </a:prstGeom>
            <a:ln w="254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8214BD5B-9062-61E3-4B8B-41F2E0147712}"/>
                </a:ext>
              </a:extLst>
            </p:cNvPr>
            <p:cNvSpPr/>
            <p:nvPr/>
          </p:nvSpPr>
          <p:spPr>
            <a:xfrm>
              <a:off x="1380466" y="8056467"/>
              <a:ext cx="314343" cy="96243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DD2A009B-994F-E6D1-D3C2-32B1F6FB5F9E}"/>
                </a:ext>
              </a:extLst>
            </p:cNvPr>
            <p:cNvSpPr/>
            <p:nvPr/>
          </p:nvSpPr>
          <p:spPr>
            <a:xfrm>
              <a:off x="1905353" y="7987425"/>
              <a:ext cx="314343" cy="96243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4D77E1D4-4992-17B1-E9C5-48339DDC65BB}"/>
                </a:ext>
              </a:extLst>
            </p:cNvPr>
            <p:cNvSpPr/>
            <p:nvPr/>
          </p:nvSpPr>
          <p:spPr>
            <a:xfrm>
              <a:off x="2431722" y="7918383"/>
              <a:ext cx="314343" cy="96243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A2A88E75-944F-20BC-C567-79E55C958DE1}"/>
                </a:ext>
              </a:extLst>
            </p:cNvPr>
            <p:cNvCxnSpPr>
              <a:cxnSpLocks/>
            </p:cNvCxnSpPr>
            <p:nvPr/>
          </p:nvCxnSpPr>
          <p:spPr>
            <a:xfrm>
              <a:off x="2587705" y="7752170"/>
              <a:ext cx="0" cy="126673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C576EB84-3ABC-413A-D8F8-AD3F954CEC00}"/>
                </a:ext>
              </a:extLst>
            </p:cNvPr>
            <p:cNvCxnSpPr>
              <a:cxnSpLocks/>
            </p:cNvCxnSpPr>
            <p:nvPr/>
          </p:nvCxnSpPr>
          <p:spPr>
            <a:xfrm>
              <a:off x="2062175" y="7838500"/>
              <a:ext cx="0" cy="126673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DB03BA1-9C93-EF4D-1AD5-B9EF05FBBC49}"/>
                </a:ext>
              </a:extLst>
            </p:cNvPr>
            <p:cNvCxnSpPr>
              <a:cxnSpLocks/>
            </p:cNvCxnSpPr>
            <p:nvPr/>
          </p:nvCxnSpPr>
          <p:spPr>
            <a:xfrm>
              <a:off x="1541625" y="7871315"/>
              <a:ext cx="0" cy="126673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B757254-7AB3-B4B3-7324-6E4A96635B2C}"/>
                </a:ext>
              </a:extLst>
            </p:cNvPr>
            <p:cNvCxnSpPr>
              <a:cxnSpLocks/>
            </p:cNvCxnSpPr>
            <p:nvPr/>
          </p:nvCxnSpPr>
          <p:spPr>
            <a:xfrm flipV="1">
              <a:off x="1545192" y="8405172"/>
              <a:ext cx="1028777" cy="13236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2" name="図形 71">
              <a:extLst>
                <a:ext uri="{FF2B5EF4-FFF2-40B4-BE49-F238E27FC236}">
                  <a16:creationId xmlns:a16="http://schemas.microsoft.com/office/drawing/2014/main" id="{C61C5194-7478-3B99-8682-E609B04F4C13}"/>
                </a:ext>
              </a:extLst>
            </p:cNvPr>
            <p:cNvSpPr/>
            <p:nvPr/>
          </p:nvSpPr>
          <p:spPr>
            <a:xfrm>
              <a:off x="1606758" y="7703158"/>
              <a:ext cx="374662" cy="234164"/>
            </a:xfrm>
            <a:prstGeom prst="swooshArrow">
              <a:avLst>
                <a:gd name="adj1" fmla="val 25000"/>
                <a:gd name="adj2" fmla="val 25000"/>
              </a:avLst>
            </a:prstGeom>
            <a:solidFill>
              <a:schemeClr val="accent5">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3" name="図形 72">
              <a:extLst>
                <a:ext uri="{FF2B5EF4-FFF2-40B4-BE49-F238E27FC236}">
                  <a16:creationId xmlns:a16="http://schemas.microsoft.com/office/drawing/2014/main" id="{4247F146-639F-FE9C-EA82-40EF9BFB063A}"/>
                </a:ext>
              </a:extLst>
            </p:cNvPr>
            <p:cNvSpPr/>
            <p:nvPr/>
          </p:nvSpPr>
          <p:spPr>
            <a:xfrm>
              <a:off x="2153084" y="7645694"/>
              <a:ext cx="374662" cy="234164"/>
            </a:xfrm>
            <a:prstGeom prst="swooshArrow">
              <a:avLst>
                <a:gd name="adj1" fmla="val 25000"/>
                <a:gd name="adj2" fmla="val 25000"/>
              </a:avLst>
            </a:prstGeom>
            <a:solidFill>
              <a:schemeClr val="accent5">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841815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BF1C5345-289C-1BA7-E18F-35189186ABCC}"/>
              </a:ext>
            </a:extLst>
          </p:cNvPr>
          <p:cNvSpPr txBox="1">
            <a:spLocks/>
          </p:cNvSpPr>
          <p:nvPr/>
        </p:nvSpPr>
        <p:spPr>
          <a:xfrm>
            <a:off x="3305828" y="-819733"/>
            <a:ext cx="5580341" cy="3660906"/>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192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01</a:t>
            </a:r>
            <a:endParaRPr lang="en-US" altLang="ja-JP" sz="60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4</a:t>
            </a:fld>
            <a:endParaRPr kumimoji="1" lang="ja-JP" altLang="en-US"/>
          </a:p>
        </p:txBody>
      </p:sp>
      <p:sp>
        <p:nvSpPr>
          <p:cNvPr id="3" name="コンテンツ プレースホルダー 2">
            <a:extLst>
              <a:ext uri="{FF2B5EF4-FFF2-40B4-BE49-F238E27FC236}">
                <a16:creationId xmlns:a16="http://schemas.microsoft.com/office/drawing/2014/main" id="{AC5897D3-29EE-32B6-FE73-0B7844D4D0ED}"/>
              </a:ext>
            </a:extLst>
          </p:cNvPr>
          <p:cNvSpPr txBox="1">
            <a:spLocks/>
          </p:cNvSpPr>
          <p:nvPr/>
        </p:nvSpPr>
        <p:spPr>
          <a:xfrm>
            <a:off x="838200" y="420915"/>
            <a:ext cx="10515600" cy="5742754"/>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ja-JP" altLang="en-US" sz="3200">
                <a:solidFill>
                  <a:schemeClr val="accent2"/>
                </a:solidFill>
                <a:latin typeface="Segoe UI" panose="020B0502040204020203" pitchFamily="34" charset="0"/>
                <a:ea typeface="Yu Gothic" panose="020B0400000000000000" pitchFamily="34" charset="-128"/>
                <a:cs typeface="Segoe UI" panose="020B0502040204020203" pitchFamily="34" charset="0"/>
              </a:rPr>
              <a:t>中学数学</a:t>
            </a:r>
            <a:endParaRPr lang="en-US" altLang="ja-JP" sz="32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r>
              <a:rPr lang="ja-JP" altLang="en-US" sz="1700">
                <a:latin typeface="Segoe UI" panose="020B0502040204020203" pitchFamily="34" charset="0"/>
                <a:cs typeface="Segoe UI" panose="020B0502040204020203" pitchFamily="34" charset="0"/>
              </a:rPr>
              <a:t>高校以降の数学を理解する上で重要である。</a:t>
            </a:r>
            <a:endParaRPr lang="en-US" altLang="ja-JP" sz="1700" dirty="0">
              <a:latin typeface="Segoe UI" panose="020B0502040204020203" pitchFamily="34" charset="0"/>
              <a:cs typeface="Segoe UI" panose="020B0502040204020203" pitchFamily="34" charset="0"/>
            </a:endParaRPr>
          </a:p>
          <a:p>
            <a:pPr marL="0" indent="0" algn="ctr">
              <a:lnSpc>
                <a:spcPct val="130000"/>
              </a:lnSpc>
              <a:spcBef>
                <a:spcPts val="0"/>
              </a:spcBef>
              <a:buFont typeface="Arial" panose="020B0604020202020204" pitchFamily="34" charset="0"/>
              <a:buNone/>
            </a:pPr>
            <a:r>
              <a:rPr lang="en-US" altLang="ja-JP" sz="1200" b="0" dirty="0">
                <a:latin typeface="Segoe UI" panose="020B0502040204020203" pitchFamily="34" charset="0"/>
                <a:cs typeface="Segoe UI" panose="020B0502040204020203" pitchFamily="34" charset="0"/>
              </a:rPr>
              <a:t>Wang &amp; Goldschmidt, 2003; Petersen &amp; Hyde, 2015</a:t>
            </a:r>
            <a:endParaRPr lang="en-US" altLang="ja-JP" sz="1400" dirty="0">
              <a:latin typeface="Segoe UI" panose="020B0502040204020203" pitchFamily="34" charset="0"/>
              <a:cs typeface="Segoe UI" panose="020B0502040204020203" pitchFamily="34" charset="0"/>
            </a:endParaRPr>
          </a:p>
        </p:txBody>
      </p:sp>
      <p:pic>
        <p:nvPicPr>
          <p:cNvPr id="95" name="グラフィックス 94">
            <a:extLst>
              <a:ext uri="{FF2B5EF4-FFF2-40B4-BE49-F238E27FC236}">
                <a16:creationId xmlns:a16="http://schemas.microsoft.com/office/drawing/2014/main" id="{8059BB02-7FE8-9FEC-6948-8F3EA3DF287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80518" y="2421616"/>
            <a:ext cx="2030963" cy="2014767"/>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566869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8959518C-A306-AB2D-FAD0-3FB8646CB746}"/>
              </a:ext>
            </a:extLst>
          </p:cNvPr>
          <p:cNvSpPr/>
          <p:nvPr/>
        </p:nvSpPr>
        <p:spPr>
          <a:xfrm>
            <a:off x="4147457" y="-4167210"/>
            <a:ext cx="15727680" cy="15727680"/>
          </a:xfrm>
          <a:prstGeom prst="ellipse">
            <a:avLst/>
          </a:prstGeom>
          <a:solidFill>
            <a:schemeClr val="bg1"/>
          </a:solidFill>
          <a:ln>
            <a:noFill/>
          </a:ln>
          <a:effectLst>
            <a:innerShdw blurRad="3175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AE0B35A6-2DC3-EEFA-A4B3-16DACD4D52A9}"/>
              </a:ext>
            </a:extLst>
          </p:cNvPr>
          <p:cNvSpPr txBox="1">
            <a:spLocks/>
          </p:cNvSpPr>
          <p:nvPr/>
        </p:nvSpPr>
        <p:spPr>
          <a:xfrm>
            <a:off x="7802880" y="3200405"/>
            <a:ext cx="4691556" cy="3657595"/>
          </a:xfrm>
          <a:prstGeom prst="rect">
            <a:avLst/>
          </a:prstGeom>
          <a:noFill/>
        </p:spPr>
        <p:txBody>
          <a:bodyPr lIns="0" tIns="0" rIns="0" bIns="612000" anchor="ctr"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236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06</a:t>
            </a:r>
            <a:endParaRPr lang="en-US" altLang="ja-JP" sz="66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タイトル 1">
            <a:extLst>
              <a:ext uri="{FF2B5EF4-FFF2-40B4-BE49-F238E27FC236}">
                <a16:creationId xmlns:a16="http://schemas.microsoft.com/office/drawing/2014/main" id="{F3743949-0035-4830-AB72-8B0ACCC43BB2}"/>
              </a:ext>
            </a:extLst>
          </p:cNvPr>
          <p:cNvSpPr>
            <a:spLocks noGrp="1"/>
          </p:cNvSpPr>
          <p:nvPr>
            <p:ph type="ctrTitle"/>
          </p:nvPr>
        </p:nvSpPr>
        <p:spPr>
          <a:xfrm>
            <a:off x="708992" y="3315633"/>
            <a:ext cx="7093888" cy="761994"/>
          </a:xfrm>
          <a:solidFill>
            <a:srgbClr val="FFFFFF"/>
          </a:solidFill>
          <a:effectLst>
            <a:outerShdw blurRad="317500" sx="102000" sy="102000" algn="ctr" rotWithShape="0">
              <a:schemeClr val="bg2"/>
            </a:outerShdw>
          </a:effectLst>
        </p:spPr>
        <p:txBody>
          <a:bodyPr lIns="251999" anchor="ctr"/>
          <a:lstStyle/>
          <a:p>
            <a:r>
              <a:rPr kumimoji="1" lang="ja-JP" altLang="en-US" sz="2800">
                <a:latin typeface="Segoe UI" panose="020B0502040204020203" pitchFamily="34" charset="0"/>
                <a:cs typeface="Segoe UI" panose="020B0502040204020203" pitchFamily="34" charset="0"/>
              </a:rPr>
              <a:t>総合考察</a:t>
            </a:r>
            <a:r>
              <a:rPr kumimoji="1" lang="en-US" altLang="ja-JP" sz="2800" dirty="0">
                <a:latin typeface="Segoe UI" panose="020B0502040204020203" pitchFamily="34" charset="0"/>
                <a:cs typeface="Segoe UI" panose="020B0502040204020203" pitchFamily="34" charset="0"/>
              </a:rPr>
              <a:t>  </a:t>
            </a:r>
            <a:r>
              <a:rPr kumimoji="1" lang="en-US" altLang="ja-JP" sz="2400" dirty="0">
                <a:solidFill>
                  <a:schemeClr val="tx1">
                    <a:lumMod val="60000"/>
                    <a:lumOff val="40000"/>
                  </a:schemeClr>
                </a:solidFill>
                <a:latin typeface="Segoe UI" panose="020B0502040204020203" pitchFamily="34" charset="0"/>
                <a:cs typeface="Segoe UI" panose="020B0502040204020203" pitchFamily="34" charset="0"/>
              </a:rPr>
              <a:t>General Discussion</a:t>
            </a:r>
            <a:endParaRPr kumimoji="1" lang="ja-JP" altLang="en-US" sz="2800">
              <a:solidFill>
                <a:schemeClr val="tx1">
                  <a:lumMod val="60000"/>
                  <a:lumOff val="4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8528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50</a:t>
            </a:fld>
            <a:endParaRPr kumimoji="1" lang="ja-JP" altLang="en-US"/>
          </a:p>
        </p:txBody>
      </p:sp>
      <p:sp>
        <p:nvSpPr>
          <p:cNvPr id="14" name="正方形/長方形 13">
            <a:extLst>
              <a:ext uri="{FF2B5EF4-FFF2-40B4-BE49-F238E27FC236}">
                <a16:creationId xmlns:a16="http://schemas.microsoft.com/office/drawing/2014/main" id="{581A727C-7A5D-2E10-620E-DEC5DBAD87D3}"/>
              </a:ext>
            </a:extLst>
          </p:cNvPr>
          <p:cNvSpPr/>
          <p:nvPr/>
        </p:nvSpPr>
        <p:spPr>
          <a:xfrm>
            <a:off x="1621043" y="1768740"/>
            <a:ext cx="9446411" cy="1756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124000" tIns="72000" rIns="144000" bIns="72000" rtlCol="0" anchor="ctr" anchorCtr="0"/>
          <a:lstStyle/>
          <a:p>
            <a:pPr marL="0" marR="0" lvl="1" indent="0" algn="l" defTabSz="914400" rtl="0" eaLnBrk="1" fontAlgn="auto" latinLnBrk="0" hangingPunct="1">
              <a:lnSpc>
                <a:spcPct val="130000"/>
              </a:lnSpc>
              <a:spcBef>
                <a:spcPts val="0"/>
              </a:spcBef>
              <a:spcAft>
                <a:spcPts val="0"/>
              </a:spcAft>
              <a:buClrTx/>
              <a:buSzTx/>
              <a:buFontTx/>
              <a:buNone/>
              <a:tabLst/>
              <a:defRPr/>
            </a:pPr>
            <a:r>
              <a:rPr lang="ja-JP" altLang="en-US" sz="2400" b="1">
                <a:solidFill>
                  <a:schemeClr val="accent2"/>
                </a:solidFill>
                <a:latin typeface="Yu Gothic" panose="020B0400000000000000" pitchFamily="34" charset="-128"/>
                <a:ea typeface="Yu Gothic" panose="020B0400000000000000" pitchFamily="34" charset="-128"/>
                <a:cs typeface="Segoe UI" panose="020B0502040204020203" pitchFamily="34" charset="0"/>
              </a:rPr>
              <a:t>実証的知見の蓄積</a:t>
            </a:r>
            <a:endParaRPr lang="en-US" altLang="ja-JP" sz="2400" b="1"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a:p>
            <a:pPr marL="0" marR="0" lvl="1" indent="0" algn="l" defTabSz="914400" rtl="0" eaLnBrk="1" fontAlgn="auto" latinLnBrk="0" hangingPunct="1">
              <a:lnSpc>
                <a:spcPct val="130000"/>
              </a:lnSpc>
              <a:spcBef>
                <a:spcPts val="1000"/>
              </a:spcBef>
              <a:spcAft>
                <a:spcPts val="0"/>
              </a:spcAft>
              <a:buClrTx/>
              <a:buSzTx/>
              <a:buFontTx/>
              <a:buNone/>
              <a:tabLst/>
              <a:defRPr/>
            </a:pP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中学校における数学教育や関数教育においてテストを有効に活用するために，</a:t>
            </a:r>
            <a:b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テスト開発からフィードバックまで</a:t>
            </a:r>
            <a:r>
              <a:rPr lang="en-US" altLang="ja-JP" sz="1400" dirty="0">
                <a:solidFill>
                  <a:schemeClr val="accent5"/>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accent5"/>
                </a:solidFill>
                <a:latin typeface="Segoe UI" panose="020B0502040204020203" pitchFamily="34" charset="0"/>
                <a:ea typeface="Yu Gothic Medium" panose="020B0400000000000000" pitchFamily="34" charset="-128"/>
                <a:cs typeface="Segoe UI" panose="020B0502040204020203" pitchFamily="34" charset="0"/>
              </a:rPr>
              <a:t>を包括的に実践</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し，</a:t>
            </a:r>
            <a:b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en-US" altLang="ja-JP" sz="14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を用いた教育改善について実証的な知見を蓄積する。</a:t>
            </a:r>
            <a:endPar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sp>
        <p:nvSpPr>
          <p:cNvPr id="16" name="正方形/長方形 15">
            <a:extLst>
              <a:ext uri="{FF2B5EF4-FFF2-40B4-BE49-F238E27FC236}">
                <a16:creationId xmlns:a16="http://schemas.microsoft.com/office/drawing/2014/main" id="{73C722DF-AE5E-FECA-6E6A-42DBC8A8BC45}"/>
              </a:ext>
            </a:extLst>
          </p:cNvPr>
          <p:cNvSpPr/>
          <p:nvPr/>
        </p:nvSpPr>
        <p:spPr>
          <a:xfrm>
            <a:off x="1621043" y="4165559"/>
            <a:ext cx="9446411" cy="1756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124000" tIns="72000" rIns="144000" bIns="72000" rtlCol="0" anchor="ctr" anchorCtr="0"/>
          <a:lstStyle/>
          <a:p>
            <a:pPr marL="0" marR="0" lvl="1" indent="0" algn="l" defTabSz="914400" rtl="0" eaLnBrk="1" fontAlgn="auto" latinLnBrk="0" hangingPunct="1">
              <a:lnSpc>
                <a:spcPct val="130000"/>
              </a:lnSpc>
              <a:spcBef>
                <a:spcPts val="1000"/>
              </a:spcBef>
              <a:spcAft>
                <a:spcPts val="0"/>
              </a:spcAft>
              <a:buClrTx/>
              <a:buSzTx/>
              <a:buFontTx/>
              <a:buNone/>
              <a:tabLst/>
              <a:defRPr/>
            </a:pPr>
            <a:r>
              <a:rPr kumimoji="1" lang="en-US" altLang="ja-JP" sz="2400"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CDM</a:t>
            </a:r>
            <a:r>
              <a:rPr kumimoji="1" lang="ja-JP" altLang="en-US" sz="2400" b="1" u="none" strike="noStrike" kern="1200" cap="none" spc="0" normalizeH="0" baseline="0" noProof="0">
                <a:ln>
                  <a:noFill/>
                </a:ln>
                <a:solidFill>
                  <a:schemeClr val="accent2"/>
                </a:solidFill>
                <a:effectLst/>
                <a:uLnTx/>
                <a:uFillTx/>
                <a:latin typeface="Yu Gothic" panose="020B0400000000000000" pitchFamily="34" charset="-128"/>
                <a:ea typeface="Yu Gothic" panose="020B0400000000000000" pitchFamily="34" charset="-128"/>
                <a:cs typeface="Segoe UI" panose="020B0502040204020203" pitchFamily="34" charset="0"/>
              </a:rPr>
              <a:t>実践の効果と困難</a:t>
            </a:r>
            <a:endParaRPr kumimoji="1" lang="en-US" altLang="ja-JP" sz="1600" b="1"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a:p>
            <a:pPr marL="0" marR="0" lvl="1" indent="0" algn="l" defTabSz="914400" rtl="0" eaLnBrk="1" fontAlgn="auto" latinLnBrk="0" hangingPunct="1">
              <a:lnSpc>
                <a:spcPct val="130000"/>
              </a:lnSpc>
              <a:spcBef>
                <a:spcPts val="1000"/>
              </a:spcBef>
              <a:spcAft>
                <a:spcPts val="0"/>
              </a:spcAft>
              <a:buClrTx/>
              <a:buSzTx/>
              <a:buFontTx/>
              <a:buNone/>
              <a:tabLst/>
              <a:defRPr/>
            </a:pP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中学数学の関数領域において</a:t>
            </a:r>
            <a: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lang="en-US" altLang="ja-JP" sz="14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3</a:t>
            </a:r>
            <a: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時点に渡るテストを</a:t>
            </a:r>
            <a:r>
              <a:rPr lang="ja-JP" altLang="en-US" sz="1400" b="1">
                <a:solidFill>
                  <a:schemeClr val="accent5"/>
                </a:solidFill>
                <a:latin typeface="Segoe UI" panose="020B0502040204020203" pitchFamily="34" charset="0"/>
                <a:ea typeface="Yu Gothic Medium" panose="020B0400000000000000" pitchFamily="34" charset="-128"/>
                <a:cs typeface="Segoe UI" panose="020B0502040204020203" pitchFamily="34" charset="0"/>
              </a:rPr>
              <a:t>縦断的</a:t>
            </a:r>
            <a:r>
              <a:rPr lang="en-US" altLang="ja-JP" sz="1400" dirty="0">
                <a:solidFill>
                  <a:schemeClr val="accent5"/>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により分析することで，</a:t>
            </a:r>
            <a:b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en-US" altLang="ja-JP" sz="14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に基づくフィードバックによる学習向上の効果と，</a:t>
            </a:r>
            <a:b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b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現状の</a:t>
            </a:r>
            <a:r>
              <a:rPr lang="en-US" altLang="ja-JP" sz="1400"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CDM</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実践における困難を検討する。</a:t>
            </a:r>
            <a:endPar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endParaRPr>
          </a:p>
        </p:txBody>
      </p:sp>
      <p:pic>
        <p:nvPicPr>
          <p:cNvPr id="19" name="グラフィックス 18">
            <a:extLst>
              <a:ext uri="{FF2B5EF4-FFF2-40B4-BE49-F238E27FC236}">
                <a16:creationId xmlns:a16="http://schemas.microsoft.com/office/drawing/2014/main" id="{A11E33E9-E6A3-02FF-2526-F219A4737D42}"/>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11294" y="1765329"/>
            <a:ext cx="1760693" cy="1752428"/>
          </a:xfrm>
          <a:prstGeom prst="rect">
            <a:avLst/>
          </a:prstGeom>
          <a:effectLst>
            <a:outerShdw blurRad="317500" sx="102000" sy="102000" algn="ctr" rotWithShape="0">
              <a:schemeClr val="bg2"/>
            </a:outerShdw>
          </a:effectLst>
        </p:spPr>
      </p:pic>
      <p:pic>
        <p:nvPicPr>
          <p:cNvPr id="20" name="グラフィックス 19">
            <a:extLst>
              <a:ext uri="{FF2B5EF4-FFF2-40B4-BE49-F238E27FC236}">
                <a16:creationId xmlns:a16="http://schemas.microsoft.com/office/drawing/2014/main" id="{E975230A-980E-D1E3-305F-095A759364D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18948" y="4169847"/>
            <a:ext cx="1757755" cy="1752428"/>
          </a:xfrm>
          <a:prstGeom prst="rect">
            <a:avLst/>
          </a:prstGeom>
          <a:effectLst>
            <a:outerShdw blurRad="317500" sx="102000" sy="102000" algn="ctr" rotWithShape="0">
              <a:schemeClr val="bg2"/>
            </a:outerShdw>
          </a:effectLst>
        </p:spPr>
      </p:pic>
      <p:sp>
        <p:nvSpPr>
          <p:cNvPr id="47" name="コンテンツ プレースホルダー 2">
            <a:extLst>
              <a:ext uri="{FF2B5EF4-FFF2-40B4-BE49-F238E27FC236}">
                <a16:creationId xmlns:a16="http://schemas.microsoft.com/office/drawing/2014/main" id="{CD05CBD4-0836-5AB7-FA6C-1077C326D1E3}"/>
              </a:ext>
            </a:extLst>
          </p:cNvPr>
          <p:cNvSpPr txBox="1">
            <a:spLocks/>
          </p:cNvSpPr>
          <p:nvPr/>
        </p:nvSpPr>
        <p:spPr>
          <a:xfrm>
            <a:off x="4806998" y="393030"/>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本研究の目的</a:t>
            </a:r>
            <a:endParaRPr lang="en-US" altLang="ja-JP" sz="1700" dirty="0">
              <a:latin typeface="Segoe UI" panose="020B0502040204020203" pitchFamily="34" charset="0"/>
              <a:cs typeface="Segoe UI" panose="020B0502040204020203" pitchFamily="34" charset="0"/>
            </a:endParaRPr>
          </a:p>
        </p:txBody>
      </p:sp>
      <p:cxnSp>
        <p:nvCxnSpPr>
          <p:cNvPr id="48" name="直線コネクタ 47">
            <a:extLst>
              <a:ext uri="{FF2B5EF4-FFF2-40B4-BE49-F238E27FC236}">
                <a16:creationId xmlns:a16="http://schemas.microsoft.com/office/drawing/2014/main" id="{67AC91BC-B903-AACC-1F71-B5B1296BE810}"/>
              </a:ext>
            </a:extLst>
          </p:cNvPr>
          <p:cNvCxnSpPr>
            <a:cxnSpLocks/>
          </p:cNvCxnSpPr>
          <p:nvPr/>
        </p:nvCxnSpPr>
        <p:spPr>
          <a:xfrm>
            <a:off x="4546170" y="1134139"/>
            <a:ext cx="309966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29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総合考察</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General Discussion</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51</a:t>
            </a:fld>
            <a:endParaRPr kumimoji="1" lang="ja-JP" altLang="en-US"/>
          </a:p>
        </p:txBody>
      </p:sp>
      <p:sp>
        <p:nvSpPr>
          <p:cNvPr id="2" name="正方形/長方形 1">
            <a:extLst>
              <a:ext uri="{FF2B5EF4-FFF2-40B4-BE49-F238E27FC236}">
                <a16:creationId xmlns:a16="http://schemas.microsoft.com/office/drawing/2014/main" id="{43E5149D-BAE0-CA5B-0AA8-15F8407E3661}"/>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6" name="正方形/長方形 5">
            <a:extLst>
              <a:ext uri="{FF2B5EF4-FFF2-40B4-BE49-F238E27FC236}">
                <a16:creationId xmlns:a16="http://schemas.microsoft.com/office/drawing/2014/main" id="{E3A37217-B898-2FC1-474A-B600EAEB457B}"/>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3" name="正方形/長方形 2">
            <a:extLst>
              <a:ext uri="{FF2B5EF4-FFF2-40B4-BE49-F238E27FC236}">
                <a16:creationId xmlns:a16="http://schemas.microsoft.com/office/drawing/2014/main" id="{1F8C3B79-9EA6-C3DE-3857-0F71B165885D}"/>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BA3A4A81-66F7-CD44-2726-0310B6B5F47A}"/>
              </a:ext>
            </a:extLst>
          </p:cNvPr>
          <p:cNvSpPr/>
          <p:nvPr/>
        </p:nvSpPr>
        <p:spPr>
          <a:xfrm>
            <a:off x="9938870"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318" name="正方形/長方形 317">
            <a:extLst>
              <a:ext uri="{FF2B5EF4-FFF2-40B4-BE49-F238E27FC236}">
                <a16:creationId xmlns:a16="http://schemas.microsoft.com/office/drawing/2014/main" id="{3EBEFD52-6255-091A-60A0-D4541254AEF6}"/>
              </a:ext>
            </a:extLst>
          </p:cNvPr>
          <p:cNvSpPr/>
          <p:nvPr/>
        </p:nvSpPr>
        <p:spPr>
          <a:xfrm>
            <a:off x="585399" y="1131207"/>
            <a:ext cx="290830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本研究の目的</a:t>
            </a:r>
          </a:p>
        </p:txBody>
      </p:sp>
      <p:sp>
        <p:nvSpPr>
          <p:cNvPr id="319" name="正方形/長方形 318">
            <a:extLst>
              <a:ext uri="{FF2B5EF4-FFF2-40B4-BE49-F238E27FC236}">
                <a16:creationId xmlns:a16="http://schemas.microsoft.com/office/drawing/2014/main" id="{8B71257C-4CFB-DD79-7ED2-9AD2F379928F}"/>
              </a:ext>
            </a:extLst>
          </p:cNvPr>
          <p:cNvSpPr/>
          <p:nvPr/>
        </p:nvSpPr>
        <p:spPr>
          <a:xfrm>
            <a:off x="589623"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実証的知見の蓄積</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320" name="正方形/長方形 319">
            <a:extLst>
              <a:ext uri="{FF2B5EF4-FFF2-40B4-BE49-F238E27FC236}">
                <a16:creationId xmlns:a16="http://schemas.microsoft.com/office/drawing/2014/main" id="{CAB0889C-FB73-02BF-D128-D00B07CBEBB0}"/>
              </a:ext>
            </a:extLst>
          </p:cNvPr>
          <p:cNvSpPr/>
          <p:nvPr/>
        </p:nvSpPr>
        <p:spPr>
          <a:xfrm>
            <a:off x="589871" y="2224026"/>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実践の効果と困難</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321" name="グラフィックス 320">
            <a:extLst>
              <a:ext uri="{FF2B5EF4-FFF2-40B4-BE49-F238E27FC236}">
                <a16:creationId xmlns:a16="http://schemas.microsoft.com/office/drawing/2014/main" id="{AFC97779-5614-81FC-4E72-4457167CF51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9623" y="1543755"/>
            <a:ext cx="590095" cy="587325"/>
          </a:xfrm>
          <a:prstGeom prst="rect">
            <a:avLst/>
          </a:prstGeom>
          <a:effectLst>
            <a:outerShdw blurRad="317500" sx="102000" sy="102000" algn="ctr" rotWithShape="0">
              <a:schemeClr val="bg2"/>
            </a:outerShdw>
          </a:effectLst>
        </p:spPr>
      </p:pic>
      <p:pic>
        <p:nvPicPr>
          <p:cNvPr id="322" name="グラフィックス 321">
            <a:extLst>
              <a:ext uri="{FF2B5EF4-FFF2-40B4-BE49-F238E27FC236}">
                <a16:creationId xmlns:a16="http://schemas.microsoft.com/office/drawing/2014/main" id="{5B7299EB-135C-45B7-3929-9005D0B3A80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0855" y="2226539"/>
            <a:ext cx="589111" cy="587325"/>
          </a:xfrm>
          <a:prstGeom prst="rect">
            <a:avLst/>
          </a:prstGeom>
          <a:effectLst>
            <a:outerShdw blurRad="317500" sx="102000" sy="102000" algn="ctr" rotWithShape="0">
              <a:schemeClr val="bg2"/>
            </a:outerShdw>
          </a:effectLst>
        </p:spPr>
      </p:pic>
      <p:cxnSp>
        <p:nvCxnSpPr>
          <p:cNvPr id="325" name="直線コネクタ 324">
            <a:extLst>
              <a:ext uri="{FF2B5EF4-FFF2-40B4-BE49-F238E27FC236}">
                <a16:creationId xmlns:a16="http://schemas.microsoft.com/office/drawing/2014/main" id="{0FBB1D78-1FAE-E34E-AC0B-901B86ACE9E7}"/>
              </a:ext>
            </a:extLst>
          </p:cNvPr>
          <p:cNvCxnSpPr>
            <a:cxnSpLocks/>
          </p:cNvCxnSpPr>
          <p:nvPr/>
        </p:nvCxnSpPr>
        <p:spPr>
          <a:xfrm>
            <a:off x="3866654" y="1131207"/>
            <a:ext cx="0" cy="237264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787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52</a:t>
            </a:fld>
            <a:endParaRPr kumimoji="1" lang="ja-JP" altLang="en-US"/>
          </a:p>
        </p:txBody>
      </p:sp>
      <p:sp>
        <p:nvSpPr>
          <p:cNvPr id="47" name="コンテンツ プレースホルダー 2">
            <a:extLst>
              <a:ext uri="{FF2B5EF4-FFF2-40B4-BE49-F238E27FC236}">
                <a16:creationId xmlns:a16="http://schemas.microsoft.com/office/drawing/2014/main" id="{CD05CBD4-0836-5AB7-FA6C-1077C326D1E3}"/>
              </a:ext>
            </a:extLst>
          </p:cNvPr>
          <p:cNvSpPr txBox="1">
            <a:spLocks/>
          </p:cNvSpPr>
          <p:nvPr/>
        </p:nvSpPr>
        <p:spPr>
          <a:xfrm>
            <a:off x="4806998" y="61918"/>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情報量不足</a:t>
            </a:r>
            <a:endParaRPr lang="en-US" altLang="ja-JP" sz="1700" dirty="0">
              <a:latin typeface="Segoe UI" panose="020B0502040204020203" pitchFamily="34" charset="0"/>
              <a:cs typeface="Segoe UI" panose="020B0502040204020203" pitchFamily="34" charset="0"/>
            </a:endParaRPr>
          </a:p>
        </p:txBody>
      </p:sp>
      <p:sp>
        <p:nvSpPr>
          <p:cNvPr id="138" name="直角三角形 137">
            <a:extLst>
              <a:ext uri="{FF2B5EF4-FFF2-40B4-BE49-F238E27FC236}">
                <a16:creationId xmlns:a16="http://schemas.microsoft.com/office/drawing/2014/main" id="{1B304DAF-4C25-FF89-6BA3-98970B23357B}"/>
              </a:ext>
            </a:extLst>
          </p:cNvPr>
          <p:cNvSpPr/>
          <p:nvPr/>
        </p:nvSpPr>
        <p:spPr>
          <a:xfrm rot="-8100000">
            <a:off x="4023949" y="3243559"/>
            <a:ext cx="226286" cy="226286"/>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直角三角形 138">
            <a:extLst>
              <a:ext uri="{FF2B5EF4-FFF2-40B4-BE49-F238E27FC236}">
                <a16:creationId xmlns:a16="http://schemas.microsoft.com/office/drawing/2014/main" id="{52760D8C-B979-1205-3ABD-FFDF26CA8B9F}"/>
              </a:ext>
            </a:extLst>
          </p:cNvPr>
          <p:cNvSpPr/>
          <p:nvPr/>
        </p:nvSpPr>
        <p:spPr>
          <a:xfrm rot="-8100000">
            <a:off x="7798849" y="3241880"/>
            <a:ext cx="226286" cy="226286"/>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E6616FD8-406E-80D4-C975-1F658BFAAA86}"/>
              </a:ext>
            </a:extLst>
          </p:cNvPr>
          <p:cNvGrpSpPr/>
          <p:nvPr/>
        </p:nvGrpSpPr>
        <p:grpSpPr>
          <a:xfrm>
            <a:off x="712321" y="1113110"/>
            <a:ext cx="3210182" cy="5454186"/>
            <a:chOff x="712321" y="1113110"/>
            <a:chExt cx="3210182" cy="5454186"/>
          </a:xfrm>
        </p:grpSpPr>
        <p:sp>
          <p:nvSpPr>
            <p:cNvPr id="13" name="コンテンツ プレースホルダー 2">
              <a:extLst>
                <a:ext uri="{FF2B5EF4-FFF2-40B4-BE49-F238E27FC236}">
                  <a16:creationId xmlns:a16="http://schemas.microsoft.com/office/drawing/2014/main" id="{97245F0B-CB78-A387-9B3A-D3C1BB463779}"/>
                </a:ext>
              </a:extLst>
            </p:cNvPr>
            <p:cNvSpPr txBox="1">
              <a:spLocks/>
            </p:cNvSpPr>
            <p:nvPr/>
          </p:nvSpPr>
          <p:spPr>
            <a:xfrm>
              <a:off x="712321" y="5517896"/>
              <a:ext cx="3210182" cy="1049400"/>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400">
                  <a:latin typeface="Segoe UI" panose="020B0502040204020203" pitchFamily="34" charset="0"/>
                  <a:cs typeface="Segoe UI" panose="020B0502040204020203" pitchFamily="34" charset="0"/>
                </a:rPr>
                <a:t>参加者数や項目数が少ない</a:t>
              </a:r>
              <a:endParaRPr lang="en-US" altLang="ja-JP" sz="1400" dirty="0">
                <a:latin typeface="Segoe UI" panose="020B0502040204020203" pitchFamily="34" charset="0"/>
                <a:cs typeface="Segoe UI" panose="020B0502040204020203" pitchFamily="34" charset="0"/>
              </a:endParaRPr>
            </a:p>
          </p:txBody>
        </p:sp>
        <p:sp>
          <p:nvSpPr>
            <p:cNvPr id="18" name="コンテンツ プレースホルダー 2">
              <a:extLst>
                <a:ext uri="{FF2B5EF4-FFF2-40B4-BE49-F238E27FC236}">
                  <a16:creationId xmlns:a16="http://schemas.microsoft.com/office/drawing/2014/main" id="{69A0EC1C-C2EF-E9FF-ADDB-1D101CE26C0A}"/>
                </a:ext>
              </a:extLst>
            </p:cNvPr>
            <p:cNvSpPr txBox="1">
              <a:spLocks/>
            </p:cNvSpPr>
            <p:nvPr/>
          </p:nvSpPr>
          <p:spPr>
            <a:xfrm>
              <a:off x="712321" y="1113110"/>
              <a:ext cx="3210182" cy="842709"/>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solidFill>
                    <a:schemeClr val="accent2"/>
                  </a:solidFill>
                  <a:latin typeface="Segoe UI" panose="020B0502040204020203" pitchFamily="34" charset="0"/>
                  <a:ea typeface="Yu Gothic" panose="020B0400000000000000" pitchFamily="34" charset="-128"/>
                  <a:cs typeface="Segoe UI" panose="020B0502040204020203" pitchFamily="34" charset="0"/>
                </a:rPr>
                <a:t>現実的な</a:t>
              </a:r>
              <a:r>
                <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CDM</a:t>
              </a:r>
              <a:r>
                <a:rPr lang="ja-JP" altLang="en-US" sz="1700">
                  <a:solidFill>
                    <a:schemeClr val="accent2"/>
                  </a:solidFill>
                  <a:latin typeface="Segoe UI" panose="020B0502040204020203" pitchFamily="34" charset="0"/>
                  <a:ea typeface="Yu Gothic" panose="020B0400000000000000" pitchFamily="34" charset="-128"/>
                  <a:cs typeface="Segoe UI" panose="020B0502040204020203" pitchFamily="34" charset="0"/>
                </a:rPr>
                <a:t>の利用状況</a:t>
              </a:r>
              <a:endPar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p:txBody>
        </p:sp>
        <p:grpSp>
          <p:nvGrpSpPr>
            <p:cNvPr id="179" name="グループ化 178">
              <a:extLst>
                <a:ext uri="{FF2B5EF4-FFF2-40B4-BE49-F238E27FC236}">
                  <a16:creationId xmlns:a16="http://schemas.microsoft.com/office/drawing/2014/main" id="{D1E79B14-802F-61F8-E631-7D8A4F6788DF}"/>
                </a:ext>
              </a:extLst>
            </p:cNvPr>
            <p:cNvGrpSpPr/>
            <p:nvPr/>
          </p:nvGrpSpPr>
          <p:grpSpPr>
            <a:xfrm>
              <a:off x="712321" y="2373435"/>
              <a:ext cx="3207248" cy="2538510"/>
              <a:chOff x="712321" y="2373435"/>
              <a:chExt cx="3207248" cy="2538510"/>
            </a:xfrm>
          </p:grpSpPr>
          <p:pic>
            <p:nvPicPr>
              <p:cNvPr id="5" name="グラフィックス 4">
                <a:extLst>
                  <a:ext uri="{FF2B5EF4-FFF2-40B4-BE49-F238E27FC236}">
                    <a16:creationId xmlns:a16="http://schemas.microsoft.com/office/drawing/2014/main" id="{FB1EE058-C48F-1427-1EE0-8192B394559A}"/>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7531" y="2375252"/>
                <a:ext cx="1146310" cy="1156732"/>
              </a:xfrm>
              <a:prstGeom prst="rect">
                <a:avLst/>
              </a:prstGeom>
              <a:effectLst>
                <a:outerShdw blurRad="317500" sx="102000" sy="102000" algn="ctr" rotWithShape="0">
                  <a:schemeClr val="bg2"/>
                </a:outerShdw>
              </a:effectLst>
            </p:spPr>
          </p:pic>
          <p:pic>
            <p:nvPicPr>
              <p:cNvPr id="7" name="グラフィックス 6">
                <a:extLst>
                  <a:ext uri="{FF2B5EF4-FFF2-40B4-BE49-F238E27FC236}">
                    <a16:creationId xmlns:a16="http://schemas.microsoft.com/office/drawing/2014/main" id="{236217E3-9F6D-C805-B5DD-51DB34DF017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7531" y="3759603"/>
                <a:ext cx="1146310" cy="1152342"/>
              </a:xfrm>
              <a:prstGeom prst="rect">
                <a:avLst/>
              </a:prstGeom>
              <a:effectLst>
                <a:outerShdw blurRad="317500" sx="102000" sy="102000" algn="ctr" rotWithShape="0">
                  <a:schemeClr val="bg2"/>
                </a:outerShdw>
              </a:effectLst>
            </p:spPr>
          </p:pic>
          <p:sp>
            <p:nvSpPr>
              <p:cNvPr id="143" name="正方形/長方形 142">
                <a:extLst>
                  <a:ext uri="{FF2B5EF4-FFF2-40B4-BE49-F238E27FC236}">
                    <a16:creationId xmlns:a16="http://schemas.microsoft.com/office/drawing/2014/main" id="{D1683042-B9EE-DEE4-BD96-C95D0DA35C05}"/>
                  </a:ext>
                </a:extLst>
              </p:cNvPr>
              <p:cNvSpPr/>
              <p:nvPr/>
            </p:nvSpPr>
            <p:spPr>
              <a:xfrm>
                <a:off x="712321" y="2373435"/>
                <a:ext cx="3207248"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en-US" altLang="ja-JP" sz="36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42</a:t>
                </a:r>
                <a:r>
                  <a:rPr lang="en-US" altLang="ja-JP" sz="20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lang="ja-JP" altLang="en-US" sz="20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名</a:t>
                </a:r>
                <a:endPar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144" name="正方形/長方形 143">
                <a:extLst>
                  <a:ext uri="{FF2B5EF4-FFF2-40B4-BE49-F238E27FC236}">
                    <a16:creationId xmlns:a16="http://schemas.microsoft.com/office/drawing/2014/main" id="{D40F691E-A173-A939-7513-528B9116B50E}"/>
                  </a:ext>
                </a:extLst>
              </p:cNvPr>
              <p:cNvSpPr/>
              <p:nvPr/>
            </p:nvSpPr>
            <p:spPr>
              <a:xfrm>
                <a:off x="712321" y="3759207"/>
                <a:ext cx="3207248"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marR="0" lvl="1" indent="0" algn="l" defTabSz="914400" rtl="0" eaLnBrk="1" fontAlgn="auto" latinLnBrk="0" hangingPunct="1">
                  <a:lnSpc>
                    <a:spcPct val="130000"/>
                  </a:lnSpc>
                  <a:spcBef>
                    <a:spcPts val="0"/>
                  </a:spcBef>
                  <a:spcAft>
                    <a:spcPts val="0"/>
                  </a:spcAft>
                  <a:buClrTx/>
                  <a:buSzTx/>
                  <a:buFontTx/>
                  <a:buNone/>
                  <a:tabLst/>
                  <a:defRPr/>
                </a:pPr>
                <a:r>
                  <a:rPr kumimoji="1" lang="en-US" altLang="ja-JP" sz="3600" b="1"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14</a:t>
                </a:r>
                <a:r>
                  <a:rPr kumimoji="1" lang="en-US" altLang="ja-JP" sz="2000" b="1"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 </a:t>
                </a:r>
                <a:r>
                  <a:rPr kumimoji="1" lang="ja-JP" altLang="en-US" sz="2000" b="1"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項目</a:t>
                </a:r>
                <a:endParaRPr kumimoji="1" lang="en-US" altLang="ja-JP" sz="1200" b="1"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grpSp>
      </p:grpSp>
      <p:grpSp>
        <p:nvGrpSpPr>
          <p:cNvPr id="6" name="グループ化 5">
            <a:extLst>
              <a:ext uri="{FF2B5EF4-FFF2-40B4-BE49-F238E27FC236}">
                <a16:creationId xmlns:a16="http://schemas.microsoft.com/office/drawing/2014/main" id="{45909FA6-9906-B53F-6952-834565ACF19A}"/>
              </a:ext>
            </a:extLst>
          </p:cNvPr>
          <p:cNvGrpSpPr/>
          <p:nvPr/>
        </p:nvGrpSpPr>
        <p:grpSpPr>
          <a:xfrm>
            <a:off x="4297101" y="803027"/>
            <a:ext cx="3597798" cy="5764269"/>
            <a:chOff x="4297101" y="803027"/>
            <a:chExt cx="3597798" cy="5764269"/>
          </a:xfrm>
        </p:grpSpPr>
        <p:cxnSp>
          <p:nvCxnSpPr>
            <p:cNvPr id="48" name="直線コネクタ 47">
              <a:extLst>
                <a:ext uri="{FF2B5EF4-FFF2-40B4-BE49-F238E27FC236}">
                  <a16:creationId xmlns:a16="http://schemas.microsoft.com/office/drawing/2014/main" id="{67AC91BC-B903-AACC-1F71-B5B1296BE810}"/>
                </a:ext>
              </a:extLst>
            </p:cNvPr>
            <p:cNvCxnSpPr>
              <a:cxnSpLocks/>
            </p:cNvCxnSpPr>
            <p:nvPr/>
          </p:nvCxnSpPr>
          <p:spPr>
            <a:xfrm>
              <a:off x="4546170" y="803027"/>
              <a:ext cx="309966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コンテンツ プレースホルダー 2">
              <a:extLst>
                <a:ext uri="{FF2B5EF4-FFF2-40B4-BE49-F238E27FC236}">
                  <a16:creationId xmlns:a16="http://schemas.microsoft.com/office/drawing/2014/main" id="{9FBF2DB1-8A9F-B955-2138-085CD9FBEEA0}"/>
                </a:ext>
              </a:extLst>
            </p:cNvPr>
            <p:cNvSpPr txBox="1">
              <a:spLocks/>
            </p:cNvSpPr>
            <p:nvPr/>
          </p:nvSpPr>
          <p:spPr>
            <a:xfrm>
              <a:off x="4297101" y="5517896"/>
              <a:ext cx="3597798" cy="1049400"/>
            </a:xfrm>
            <a:prstGeom prst="rect">
              <a:avLst/>
            </a:prstGeom>
            <a:noFill/>
            <a:ln w="19050">
              <a:noFill/>
            </a:ln>
          </p:spPr>
          <p:txBody>
            <a:bodyPr anchor="t"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400">
                  <a:latin typeface="Segoe UI" panose="020B0502040204020203" pitchFamily="34" charset="0"/>
                  <a:cs typeface="Segoe UI" panose="020B0502040204020203" pitchFamily="34" charset="0"/>
                </a:rPr>
                <a:t>実際に測定されるアトリビュート内容は</a:t>
              </a:r>
              <a:br>
                <a:rPr lang="en-US" altLang="ja-JP" sz="1400" dirty="0">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各種パラメタや受験者層と密接に関連する</a:t>
              </a:r>
              <a:endParaRPr lang="en-US" altLang="ja-JP" sz="1400" dirty="0">
                <a:latin typeface="Segoe UI" panose="020B0502040204020203" pitchFamily="34" charset="0"/>
                <a:cs typeface="Segoe UI" panose="020B0502040204020203" pitchFamily="34" charset="0"/>
              </a:endParaRPr>
            </a:p>
            <a:p>
              <a:pPr marL="0" indent="0" algn="ctr">
                <a:lnSpc>
                  <a:spcPct val="130000"/>
                </a:lnSpc>
                <a:spcBef>
                  <a:spcPts val="400"/>
                </a:spcBef>
                <a:buFont typeface="Arial" panose="020B0604020202020204" pitchFamily="34" charset="0"/>
                <a:buNone/>
              </a:pPr>
              <a:r>
                <a:rPr lang="ja-JP" altLang="en-US" sz="1400">
                  <a:solidFill>
                    <a:schemeClr val="accent5"/>
                  </a:solidFill>
                  <a:latin typeface="Segoe UI" panose="020B0502040204020203" pitchFamily="34" charset="0"/>
                  <a:cs typeface="Segoe UI" panose="020B0502040204020203" pitchFamily="34" charset="0"/>
                </a:rPr>
                <a:t>分析結果があらゆる分析設定に敏感</a:t>
              </a:r>
              <a:r>
                <a:rPr lang="ja-JP" altLang="en-US" sz="1400">
                  <a:latin typeface="Segoe UI" panose="020B0502040204020203" pitchFamily="34" charset="0"/>
                  <a:cs typeface="Segoe UI" panose="020B0502040204020203" pitchFamily="34" charset="0"/>
                </a:rPr>
                <a:t>である</a:t>
              </a:r>
              <a:endParaRPr lang="en-US" altLang="ja-JP" sz="1400"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A645B51D-18F5-B5A3-8394-4DA6575A172F}"/>
                </a:ext>
              </a:extLst>
            </p:cNvPr>
            <p:cNvSpPr txBox="1">
              <a:spLocks/>
            </p:cNvSpPr>
            <p:nvPr/>
          </p:nvSpPr>
          <p:spPr>
            <a:xfrm>
              <a:off x="4490909" y="1113110"/>
              <a:ext cx="3210182" cy="842709"/>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solidFill>
                    <a:schemeClr val="accent2"/>
                  </a:solidFill>
                  <a:latin typeface="Yu Gothic" panose="020B0400000000000000" pitchFamily="34" charset="-128"/>
                  <a:ea typeface="Yu Gothic" panose="020B0400000000000000" pitchFamily="34" charset="-128"/>
                  <a:cs typeface="Segoe UI" panose="020B0502040204020203" pitchFamily="34" charset="0"/>
                </a:rPr>
                <a:t>分析結果の敏感性</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grpSp>
          <p:nvGrpSpPr>
            <p:cNvPr id="180" name="グループ化 179">
              <a:extLst>
                <a:ext uri="{FF2B5EF4-FFF2-40B4-BE49-F238E27FC236}">
                  <a16:creationId xmlns:a16="http://schemas.microsoft.com/office/drawing/2014/main" id="{C937B411-54C8-20BE-78D6-05F9E29052BA}"/>
                </a:ext>
              </a:extLst>
            </p:cNvPr>
            <p:cNvGrpSpPr/>
            <p:nvPr/>
          </p:nvGrpSpPr>
          <p:grpSpPr>
            <a:xfrm>
              <a:off x="4655849" y="2259275"/>
              <a:ext cx="2901904" cy="2704726"/>
              <a:chOff x="4655849" y="2259275"/>
              <a:chExt cx="2901904" cy="2704726"/>
            </a:xfrm>
          </p:grpSpPr>
          <p:cxnSp>
            <p:nvCxnSpPr>
              <p:cNvPr id="156" name="直線コネクタ 155">
                <a:extLst>
                  <a:ext uri="{FF2B5EF4-FFF2-40B4-BE49-F238E27FC236}">
                    <a16:creationId xmlns:a16="http://schemas.microsoft.com/office/drawing/2014/main" id="{35D7A399-1CA5-EBF4-D2AB-B30AAFBEF0DC}"/>
                  </a:ext>
                </a:extLst>
              </p:cNvPr>
              <p:cNvCxnSpPr>
                <a:cxnSpLocks/>
              </p:cNvCxnSpPr>
              <p:nvPr/>
            </p:nvCxnSpPr>
            <p:spPr>
              <a:xfrm rot="-180000">
                <a:off x="5285905" y="2799008"/>
                <a:ext cx="1623937" cy="1623937"/>
              </a:xfrm>
              <a:prstGeom prst="line">
                <a:avLst/>
              </a:prstGeom>
              <a:ln w="317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65500D2E-9286-1A22-8D89-D354851F29DD}"/>
                  </a:ext>
                </a:extLst>
              </p:cNvPr>
              <p:cNvCxnSpPr>
                <a:cxnSpLocks/>
              </p:cNvCxnSpPr>
              <p:nvPr/>
            </p:nvCxnSpPr>
            <p:spPr>
              <a:xfrm flipV="1">
                <a:off x="5202616" y="2835241"/>
                <a:ext cx="1752690" cy="1578128"/>
              </a:xfrm>
              <a:prstGeom prst="line">
                <a:avLst/>
              </a:prstGeom>
              <a:ln w="317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61" name="グラフィックス 145">
                <a:extLst>
                  <a:ext uri="{FF2B5EF4-FFF2-40B4-BE49-F238E27FC236}">
                    <a16:creationId xmlns:a16="http://schemas.microsoft.com/office/drawing/2014/main" id="{57BFDF21-1413-CE03-E4ED-6B63A91A6315}"/>
                  </a:ext>
                </a:extLst>
              </p:cNvPr>
              <p:cNvGrpSpPr/>
              <p:nvPr/>
            </p:nvGrpSpPr>
            <p:grpSpPr>
              <a:xfrm>
                <a:off x="5365958" y="2876015"/>
                <a:ext cx="1460468" cy="1460468"/>
                <a:chOff x="5365958" y="2697112"/>
                <a:chExt cx="1460468" cy="1460468"/>
              </a:xfrm>
            </p:grpSpPr>
            <p:sp>
              <p:nvSpPr>
                <p:cNvPr id="162" name="フリーフォーム 161">
                  <a:extLst>
                    <a:ext uri="{FF2B5EF4-FFF2-40B4-BE49-F238E27FC236}">
                      <a16:creationId xmlns:a16="http://schemas.microsoft.com/office/drawing/2014/main" id="{56A16003-C6C6-0F33-D493-7113967C831B}"/>
                    </a:ext>
                  </a:extLst>
                </p:cNvPr>
                <p:cNvSpPr/>
                <p:nvPr/>
              </p:nvSpPr>
              <p:spPr>
                <a:xfrm>
                  <a:off x="5365958" y="2697112"/>
                  <a:ext cx="1460468" cy="1460468"/>
                </a:xfrm>
                <a:custGeom>
                  <a:avLst/>
                  <a:gdLst>
                    <a:gd name="connsiteX0" fmla="*/ -1567 w 1460468"/>
                    <a:gd name="connsiteY0" fmla="*/ 727613 h 1460468"/>
                    <a:gd name="connsiteX1" fmla="*/ 728667 w 1460468"/>
                    <a:gd name="connsiteY1" fmla="*/ -2621 h 1460468"/>
                    <a:gd name="connsiteX2" fmla="*/ 1458901 w 1460468"/>
                    <a:gd name="connsiteY2" fmla="*/ 727613 h 1460468"/>
                    <a:gd name="connsiteX3" fmla="*/ 728667 w 1460468"/>
                    <a:gd name="connsiteY3" fmla="*/ 1457847 h 1460468"/>
                    <a:gd name="connsiteX4" fmla="*/ -1567 w 1460468"/>
                    <a:gd name="connsiteY4" fmla="*/ 727613 h 14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468" h="1460468">
                      <a:moveTo>
                        <a:pt x="-1567" y="727613"/>
                      </a:moveTo>
                      <a:cubicBezTo>
                        <a:pt x="-1567" y="324315"/>
                        <a:pt x="325370" y="-2621"/>
                        <a:pt x="728667" y="-2621"/>
                      </a:cubicBezTo>
                      <a:cubicBezTo>
                        <a:pt x="1131965" y="-2621"/>
                        <a:pt x="1458901" y="324315"/>
                        <a:pt x="1458901" y="727613"/>
                      </a:cubicBezTo>
                      <a:cubicBezTo>
                        <a:pt x="1458901" y="1130911"/>
                        <a:pt x="1131965" y="1457847"/>
                        <a:pt x="728667" y="1457847"/>
                      </a:cubicBezTo>
                      <a:cubicBezTo>
                        <a:pt x="325370" y="1457847"/>
                        <a:pt x="-1567" y="1130911"/>
                        <a:pt x="-1567" y="727613"/>
                      </a:cubicBezTo>
                      <a:close/>
                    </a:path>
                  </a:pathLst>
                </a:custGeom>
                <a:solidFill>
                  <a:schemeClr val="accent1">
                    <a:lumMod val="20000"/>
                    <a:lumOff val="80000"/>
                  </a:schemeClr>
                </a:solidFill>
                <a:ln w="8065" cap="flat">
                  <a:solidFill>
                    <a:schemeClr val="accent1">
                      <a:lumMod val="40000"/>
                      <a:lumOff val="60000"/>
                    </a:schemeClr>
                  </a:solidFill>
                  <a:prstDash val="solid"/>
                  <a:miter/>
                </a:ln>
                <a:effectLst>
                  <a:outerShdw blurRad="317500" sx="102000" sy="102000" algn="ctr" rotWithShape="0">
                    <a:schemeClr val="bg2"/>
                  </a:outerShdw>
                </a:effectLst>
              </p:spPr>
              <p:txBody>
                <a:bodyPr rtlCol="0" anchor="ctr"/>
                <a:lstStyle/>
                <a:p>
                  <a:endParaRPr lang="ja-JP" altLang="en-US"/>
                </a:p>
              </p:txBody>
            </p:sp>
            <p:sp>
              <p:nvSpPr>
                <p:cNvPr id="163" name="フリーフォーム 162">
                  <a:extLst>
                    <a:ext uri="{FF2B5EF4-FFF2-40B4-BE49-F238E27FC236}">
                      <a16:creationId xmlns:a16="http://schemas.microsoft.com/office/drawing/2014/main" id="{CF57957E-91D5-9431-38C8-EAA46E019103}"/>
                    </a:ext>
                  </a:extLst>
                </p:cNvPr>
                <p:cNvSpPr/>
                <p:nvPr/>
              </p:nvSpPr>
              <p:spPr>
                <a:xfrm flipV="1">
                  <a:off x="6176973" y="3607663"/>
                  <a:ext cx="31788" cy="91831"/>
                </a:xfrm>
                <a:custGeom>
                  <a:avLst/>
                  <a:gdLst>
                    <a:gd name="connsiteX0" fmla="*/ 32254 w 31788"/>
                    <a:gd name="connsiteY0" fmla="*/ 92355 h 91831"/>
                    <a:gd name="connsiteX1" fmla="*/ 466 w 31788"/>
                    <a:gd name="connsiteY1" fmla="*/ 92355 h 91831"/>
                    <a:gd name="connsiteX2" fmla="*/ 466 w 31788"/>
                    <a:gd name="connsiteY2" fmla="*/ 523 h 91831"/>
                    <a:gd name="connsiteX3" fmla="*/ 32254 w 31788"/>
                    <a:gd name="connsiteY3" fmla="*/ 523 h 91831"/>
                    <a:gd name="connsiteX4" fmla="*/ 32254 w 31788"/>
                    <a:gd name="connsiteY4" fmla="*/ 92355 h 91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88" h="91831">
                      <a:moveTo>
                        <a:pt x="32254" y="92355"/>
                      </a:moveTo>
                      <a:lnTo>
                        <a:pt x="466" y="92355"/>
                      </a:lnTo>
                      <a:lnTo>
                        <a:pt x="466" y="523"/>
                      </a:lnTo>
                      <a:lnTo>
                        <a:pt x="32254" y="523"/>
                      </a:lnTo>
                      <a:lnTo>
                        <a:pt x="32254" y="92355"/>
                      </a:lnTo>
                    </a:path>
                  </a:pathLst>
                </a:custGeom>
                <a:solidFill>
                  <a:srgbClr val="E7E5E6"/>
                </a:solidFill>
                <a:ln w="1760" cap="flat">
                  <a:noFill/>
                  <a:prstDash val="solid"/>
                  <a:miter/>
                </a:ln>
              </p:spPr>
              <p:txBody>
                <a:bodyPr rtlCol="0" anchor="ctr"/>
                <a:lstStyle/>
                <a:p>
                  <a:endParaRPr lang="ja-JP" altLang="en-US"/>
                </a:p>
              </p:txBody>
            </p:sp>
            <p:sp>
              <p:nvSpPr>
                <p:cNvPr id="164" name="フリーフォーム 163">
                  <a:extLst>
                    <a:ext uri="{FF2B5EF4-FFF2-40B4-BE49-F238E27FC236}">
                      <a16:creationId xmlns:a16="http://schemas.microsoft.com/office/drawing/2014/main" id="{CB94AAFB-23CB-95B7-91A6-E36BCA1CA6C1}"/>
                    </a:ext>
                  </a:extLst>
                </p:cNvPr>
                <p:cNvSpPr/>
                <p:nvPr/>
              </p:nvSpPr>
              <p:spPr>
                <a:xfrm flipV="1">
                  <a:off x="5949319" y="3432909"/>
                  <a:ext cx="30021" cy="266663"/>
                </a:xfrm>
                <a:custGeom>
                  <a:avLst/>
                  <a:gdLst>
                    <a:gd name="connsiteX0" fmla="*/ 30359 w 30021"/>
                    <a:gd name="connsiteY0" fmla="*/ 267088 h 266663"/>
                    <a:gd name="connsiteX1" fmla="*/ 337 w 30021"/>
                    <a:gd name="connsiteY1" fmla="*/ 267088 h 266663"/>
                    <a:gd name="connsiteX2" fmla="*/ 337 w 30021"/>
                    <a:gd name="connsiteY2" fmla="*/ 424 h 266663"/>
                    <a:gd name="connsiteX3" fmla="*/ 30359 w 30021"/>
                    <a:gd name="connsiteY3" fmla="*/ 424 h 266663"/>
                    <a:gd name="connsiteX4" fmla="*/ 30359 w 30021"/>
                    <a:gd name="connsiteY4" fmla="*/ 267088 h 266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1" h="266663">
                      <a:moveTo>
                        <a:pt x="30359" y="267088"/>
                      </a:moveTo>
                      <a:lnTo>
                        <a:pt x="337" y="267088"/>
                      </a:lnTo>
                      <a:lnTo>
                        <a:pt x="337" y="424"/>
                      </a:lnTo>
                      <a:lnTo>
                        <a:pt x="30359" y="424"/>
                      </a:lnTo>
                      <a:lnTo>
                        <a:pt x="30359" y="267088"/>
                      </a:lnTo>
                    </a:path>
                  </a:pathLst>
                </a:custGeom>
                <a:solidFill>
                  <a:srgbClr val="E7E5E6"/>
                </a:solidFill>
                <a:ln w="1760" cap="flat">
                  <a:noFill/>
                  <a:prstDash val="solid"/>
                  <a:miter/>
                </a:ln>
              </p:spPr>
              <p:txBody>
                <a:bodyPr rtlCol="0" anchor="ctr"/>
                <a:lstStyle/>
                <a:p>
                  <a:endParaRPr lang="ja-JP" altLang="en-US"/>
                </a:p>
              </p:txBody>
            </p:sp>
            <p:sp>
              <p:nvSpPr>
                <p:cNvPr id="165" name="フリーフォーム 164">
                  <a:extLst>
                    <a:ext uri="{FF2B5EF4-FFF2-40B4-BE49-F238E27FC236}">
                      <a16:creationId xmlns:a16="http://schemas.microsoft.com/office/drawing/2014/main" id="{9D980B68-144D-3816-B11D-D73FA6C7DEBF}"/>
                    </a:ext>
                  </a:extLst>
                </p:cNvPr>
                <p:cNvSpPr/>
                <p:nvPr/>
              </p:nvSpPr>
              <p:spPr>
                <a:xfrm flipV="1">
                  <a:off x="6062286" y="3485864"/>
                  <a:ext cx="30022" cy="213684"/>
                </a:xfrm>
                <a:custGeom>
                  <a:avLst/>
                  <a:gdLst>
                    <a:gd name="connsiteX0" fmla="*/ 30423 w 30022"/>
                    <a:gd name="connsiteY0" fmla="*/ 214138 h 213684"/>
                    <a:gd name="connsiteX1" fmla="*/ 401 w 30022"/>
                    <a:gd name="connsiteY1" fmla="*/ 214138 h 213684"/>
                    <a:gd name="connsiteX2" fmla="*/ 401 w 30022"/>
                    <a:gd name="connsiteY2" fmla="*/ 454 h 213684"/>
                    <a:gd name="connsiteX3" fmla="*/ 30423 w 30022"/>
                    <a:gd name="connsiteY3" fmla="*/ 454 h 213684"/>
                    <a:gd name="connsiteX4" fmla="*/ 30423 w 30022"/>
                    <a:gd name="connsiteY4" fmla="*/ 214138 h 21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 h="213684">
                      <a:moveTo>
                        <a:pt x="30423" y="214138"/>
                      </a:moveTo>
                      <a:lnTo>
                        <a:pt x="401" y="214138"/>
                      </a:lnTo>
                      <a:lnTo>
                        <a:pt x="401" y="454"/>
                      </a:lnTo>
                      <a:lnTo>
                        <a:pt x="30423" y="454"/>
                      </a:lnTo>
                      <a:lnTo>
                        <a:pt x="30423" y="214138"/>
                      </a:lnTo>
                    </a:path>
                  </a:pathLst>
                </a:custGeom>
                <a:solidFill>
                  <a:srgbClr val="E7E5E6"/>
                </a:solidFill>
                <a:ln w="1760" cap="flat">
                  <a:noFill/>
                  <a:prstDash val="solid"/>
                  <a:miter/>
                </a:ln>
              </p:spPr>
              <p:txBody>
                <a:bodyPr rtlCol="0" anchor="ctr"/>
                <a:lstStyle/>
                <a:p>
                  <a:endParaRPr lang="ja-JP" altLang="en-US"/>
                </a:p>
              </p:txBody>
            </p:sp>
            <p:sp>
              <p:nvSpPr>
                <p:cNvPr id="166" name="フリーフォーム 165">
                  <a:extLst>
                    <a:ext uri="{FF2B5EF4-FFF2-40B4-BE49-F238E27FC236}">
                      <a16:creationId xmlns:a16="http://schemas.microsoft.com/office/drawing/2014/main" id="{6C7222C8-66C0-9EBB-29AB-D883B26FAD7D}"/>
                    </a:ext>
                  </a:extLst>
                </p:cNvPr>
                <p:cNvSpPr/>
                <p:nvPr/>
              </p:nvSpPr>
              <p:spPr>
                <a:xfrm flipV="1">
                  <a:off x="6318128" y="3274144"/>
                  <a:ext cx="158938" cy="196024"/>
                </a:xfrm>
                <a:custGeom>
                  <a:avLst/>
                  <a:gdLst>
                    <a:gd name="connsiteX0" fmla="*/ 61363 w 158938"/>
                    <a:gd name="connsiteY0" fmla="*/ 334 h 196024"/>
                    <a:gd name="connsiteX1" fmla="*/ 159485 w 158938"/>
                    <a:gd name="connsiteY1" fmla="*/ 98944 h 196024"/>
                    <a:gd name="connsiteX2" fmla="*/ 76583 w 158938"/>
                    <a:gd name="connsiteY2" fmla="*/ 196359 h 196024"/>
                    <a:gd name="connsiteX3" fmla="*/ 78615 w 158938"/>
                    <a:gd name="connsiteY3" fmla="*/ 99530 h 196024"/>
                    <a:gd name="connsiteX4" fmla="*/ 73569 w 158938"/>
                    <a:gd name="connsiteY4" fmla="*/ 87802 h 196024"/>
                    <a:gd name="connsiteX5" fmla="*/ 546 w 158938"/>
                    <a:gd name="connsiteY5" fmla="*/ 21650 h 196024"/>
                    <a:gd name="connsiteX6" fmla="*/ 61363 w 158938"/>
                    <a:gd name="connsiteY6" fmla="*/ 334 h 19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38" h="196024">
                      <a:moveTo>
                        <a:pt x="61363" y="334"/>
                      </a:moveTo>
                      <a:cubicBezTo>
                        <a:pt x="115468" y="334"/>
                        <a:pt x="159485" y="44570"/>
                        <a:pt x="159485" y="98944"/>
                      </a:cubicBezTo>
                      <a:cubicBezTo>
                        <a:pt x="159485" y="148114"/>
                        <a:pt x="123486" y="188988"/>
                        <a:pt x="76583" y="196359"/>
                      </a:cubicBezTo>
                      <a:lnTo>
                        <a:pt x="78615" y="99530"/>
                      </a:lnTo>
                      <a:cubicBezTo>
                        <a:pt x="78708" y="95067"/>
                        <a:pt x="76867" y="90789"/>
                        <a:pt x="73569" y="87802"/>
                      </a:cubicBezTo>
                      <a:lnTo>
                        <a:pt x="546" y="21650"/>
                      </a:lnTo>
                      <a:cubicBezTo>
                        <a:pt x="17281" y="8322"/>
                        <a:pt x="38406" y="334"/>
                        <a:pt x="61363" y="334"/>
                      </a:cubicBezTo>
                    </a:path>
                  </a:pathLst>
                </a:custGeom>
                <a:solidFill>
                  <a:srgbClr val="D6E6F2"/>
                </a:solidFill>
                <a:ln w="1760" cap="flat">
                  <a:noFill/>
                  <a:prstDash val="solid"/>
                  <a:miter/>
                </a:ln>
              </p:spPr>
              <p:txBody>
                <a:bodyPr rtlCol="0" anchor="ctr"/>
                <a:lstStyle/>
                <a:p>
                  <a:endParaRPr lang="ja-JP" altLang="en-US"/>
                </a:p>
              </p:txBody>
            </p:sp>
            <p:sp>
              <p:nvSpPr>
                <p:cNvPr id="167" name="フリーフォーム 166">
                  <a:extLst>
                    <a:ext uri="{FF2B5EF4-FFF2-40B4-BE49-F238E27FC236}">
                      <a16:creationId xmlns:a16="http://schemas.microsoft.com/office/drawing/2014/main" id="{6B292D2B-FD6B-316A-0386-B514D98577D6}"/>
                    </a:ext>
                  </a:extLst>
                </p:cNvPr>
                <p:cNvSpPr/>
                <p:nvPr/>
              </p:nvSpPr>
              <p:spPr>
                <a:xfrm flipV="1">
                  <a:off x="6281092" y="3274163"/>
                  <a:ext cx="84767" cy="151875"/>
                </a:xfrm>
                <a:custGeom>
                  <a:avLst/>
                  <a:gdLst>
                    <a:gd name="connsiteX0" fmla="*/ 85292 w 84767"/>
                    <a:gd name="connsiteY0" fmla="*/ 61936 h 151875"/>
                    <a:gd name="connsiteX1" fmla="*/ 83394 w 84767"/>
                    <a:gd name="connsiteY1" fmla="*/ 152210 h 151875"/>
                    <a:gd name="connsiteX2" fmla="*/ 525 w 84767"/>
                    <a:gd name="connsiteY2" fmla="*/ 54983 h 151875"/>
                    <a:gd name="connsiteX3" fmla="*/ 17094 w 84767"/>
                    <a:gd name="connsiteY3" fmla="*/ 335 h 151875"/>
                    <a:gd name="connsiteX4" fmla="*/ 85292 w 84767"/>
                    <a:gd name="connsiteY4" fmla="*/ 61936 h 15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67" h="151875">
                      <a:moveTo>
                        <a:pt x="85292" y="61936"/>
                      </a:moveTo>
                      <a:lnTo>
                        <a:pt x="83394" y="152210"/>
                      </a:lnTo>
                      <a:cubicBezTo>
                        <a:pt x="36503" y="144793"/>
                        <a:pt x="525" y="104023"/>
                        <a:pt x="525" y="54983"/>
                      </a:cubicBezTo>
                      <a:cubicBezTo>
                        <a:pt x="525" y="34779"/>
                        <a:pt x="6639" y="15978"/>
                        <a:pt x="17094" y="335"/>
                      </a:cubicBezTo>
                      <a:lnTo>
                        <a:pt x="85292" y="61936"/>
                      </a:lnTo>
                    </a:path>
                  </a:pathLst>
                </a:custGeom>
                <a:solidFill>
                  <a:srgbClr val="FDE0E4"/>
                </a:solidFill>
                <a:ln w="1760" cap="flat">
                  <a:noFill/>
                  <a:prstDash val="solid"/>
                  <a:miter/>
                </a:ln>
              </p:spPr>
              <p:txBody>
                <a:bodyPr rtlCol="0" anchor="ctr"/>
                <a:lstStyle/>
                <a:p>
                  <a:endParaRPr lang="ja-JP" altLang="en-US"/>
                </a:p>
              </p:txBody>
            </p:sp>
            <p:sp>
              <p:nvSpPr>
                <p:cNvPr id="168" name="フリーフォーム 167">
                  <a:extLst>
                    <a:ext uri="{FF2B5EF4-FFF2-40B4-BE49-F238E27FC236}">
                      <a16:creationId xmlns:a16="http://schemas.microsoft.com/office/drawing/2014/main" id="{73E32FF2-2029-6609-E1D8-D9F228852AE6}"/>
                    </a:ext>
                  </a:extLst>
                </p:cNvPr>
                <p:cNvSpPr/>
                <p:nvPr/>
              </p:nvSpPr>
              <p:spPr>
                <a:xfrm flipV="1">
                  <a:off x="5606640" y="3161022"/>
                  <a:ext cx="978355" cy="642819"/>
                </a:xfrm>
                <a:custGeom>
                  <a:avLst/>
                  <a:gdLst>
                    <a:gd name="connsiteX0" fmla="*/ 115458 w 978355"/>
                    <a:gd name="connsiteY0" fmla="*/ 501495 h 642819"/>
                    <a:gd name="connsiteX1" fmla="*/ 130826 w 978355"/>
                    <a:gd name="connsiteY1" fmla="*/ 516848 h 642819"/>
                    <a:gd name="connsiteX2" fmla="*/ 146194 w 978355"/>
                    <a:gd name="connsiteY2" fmla="*/ 501495 h 642819"/>
                    <a:gd name="connsiteX3" fmla="*/ 146194 w 978355"/>
                    <a:gd name="connsiteY3" fmla="*/ 103990 h 642819"/>
                    <a:gd name="connsiteX4" fmla="*/ 194725 w 978355"/>
                    <a:gd name="connsiteY4" fmla="*/ 103990 h 642819"/>
                    <a:gd name="connsiteX5" fmla="*/ 194725 w 978355"/>
                    <a:gd name="connsiteY5" fmla="*/ 450329 h 642819"/>
                    <a:gd name="connsiteX6" fmla="*/ 210092 w 978355"/>
                    <a:gd name="connsiteY6" fmla="*/ 465688 h 642819"/>
                    <a:gd name="connsiteX7" fmla="*/ 271670 w 978355"/>
                    <a:gd name="connsiteY7" fmla="*/ 465688 h 642819"/>
                    <a:gd name="connsiteX8" fmla="*/ 287038 w 978355"/>
                    <a:gd name="connsiteY8" fmla="*/ 450329 h 642819"/>
                    <a:gd name="connsiteX9" fmla="*/ 287038 w 978355"/>
                    <a:gd name="connsiteY9" fmla="*/ 103990 h 642819"/>
                    <a:gd name="connsiteX10" fmla="*/ 313137 w 978355"/>
                    <a:gd name="connsiteY10" fmla="*/ 103990 h 642819"/>
                    <a:gd name="connsiteX11" fmla="*/ 313137 w 978355"/>
                    <a:gd name="connsiteY11" fmla="*/ 385473 h 642819"/>
                    <a:gd name="connsiteX12" fmla="*/ 328507 w 978355"/>
                    <a:gd name="connsiteY12" fmla="*/ 400827 h 642819"/>
                    <a:gd name="connsiteX13" fmla="*/ 388098 w 978355"/>
                    <a:gd name="connsiteY13" fmla="*/ 400827 h 642819"/>
                    <a:gd name="connsiteX14" fmla="*/ 403468 w 978355"/>
                    <a:gd name="connsiteY14" fmla="*/ 385473 h 642819"/>
                    <a:gd name="connsiteX15" fmla="*/ 403468 w 978355"/>
                    <a:gd name="connsiteY15" fmla="*/ 103990 h 642819"/>
                    <a:gd name="connsiteX16" fmla="*/ 425246 w 978355"/>
                    <a:gd name="connsiteY16" fmla="*/ 103990 h 642819"/>
                    <a:gd name="connsiteX17" fmla="*/ 425246 w 978355"/>
                    <a:gd name="connsiteY17" fmla="*/ 334138 h 642819"/>
                    <a:gd name="connsiteX18" fmla="*/ 440610 w 978355"/>
                    <a:gd name="connsiteY18" fmla="*/ 349491 h 642819"/>
                    <a:gd name="connsiteX19" fmla="*/ 502190 w 978355"/>
                    <a:gd name="connsiteY19" fmla="*/ 349491 h 642819"/>
                    <a:gd name="connsiteX20" fmla="*/ 517559 w 978355"/>
                    <a:gd name="connsiteY20" fmla="*/ 334138 h 642819"/>
                    <a:gd name="connsiteX21" fmla="*/ 517559 w 978355"/>
                    <a:gd name="connsiteY21" fmla="*/ 103990 h 642819"/>
                    <a:gd name="connsiteX22" fmla="*/ 540790 w 978355"/>
                    <a:gd name="connsiteY22" fmla="*/ 103990 h 642819"/>
                    <a:gd name="connsiteX23" fmla="*/ 540790 w 978355"/>
                    <a:gd name="connsiteY23" fmla="*/ 211383 h 642819"/>
                    <a:gd name="connsiteX24" fmla="*/ 556154 w 978355"/>
                    <a:gd name="connsiteY24" fmla="*/ 226741 h 642819"/>
                    <a:gd name="connsiteX25" fmla="*/ 617736 w 978355"/>
                    <a:gd name="connsiteY25" fmla="*/ 226741 h 642819"/>
                    <a:gd name="connsiteX26" fmla="*/ 633105 w 978355"/>
                    <a:gd name="connsiteY26" fmla="*/ 211383 h 642819"/>
                    <a:gd name="connsiteX27" fmla="*/ 633105 w 978355"/>
                    <a:gd name="connsiteY27" fmla="*/ 103990 h 642819"/>
                    <a:gd name="connsiteX28" fmla="*/ 699974 w 978355"/>
                    <a:gd name="connsiteY28" fmla="*/ 103990 h 642819"/>
                    <a:gd name="connsiteX29" fmla="*/ 715344 w 978355"/>
                    <a:gd name="connsiteY29" fmla="*/ 88632 h 642819"/>
                    <a:gd name="connsiteX30" fmla="*/ 699974 w 978355"/>
                    <a:gd name="connsiteY30" fmla="*/ 73273 h 642819"/>
                    <a:gd name="connsiteX31" fmla="*/ 617736 w 978355"/>
                    <a:gd name="connsiteY31" fmla="*/ 73273 h 642819"/>
                    <a:gd name="connsiteX32" fmla="*/ 556154 w 978355"/>
                    <a:gd name="connsiteY32" fmla="*/ 73273 h 642819"/>
                    <a:gd name="connsiteX33" fmla="*/ 502190 w 978355"/>
                    <a:gd name="connsiteY33" fmla="*/ 73273 h 642819"/>
                    <a:gd name="connsiteX34" fmla="*/ 440610 w 978355"/>
                    <a:gd name="connsiteY34" fmla="*/ 73273 h 642819"/>
                    <a:gd name="connsiteX35" fmla="*/ 388098 w 978355"/>
                    <a:gd name="connsiteY35" fmla="*/ 73273 h 642819"/>
                    <a:gd name="connsiteX36" fmla="*/ 328507 w 978355"/>
                    <a:gd name="connsiteY36" fmla="*/ 73273 h 642819"/>
                    <a:gd name="connsiteX37" fmla="*/ 271670 w 978355"/>
                    <a:gd name="connsiteY37" fmla="*/ 73273 h 642819"/>
                    <a:gd name="connsiteX38" fmla="*/ 210092 w 978355"/>
                    <a:gd name="connsiteY38" fmla="*/ 73273 h 642819"/>
                    <a:gd name="connsiteX39" fmla="*/ 130826 w 978355"/>
                    <a:gd name="connsiteY39" fmla="*/ 73273 h 642819"/>
                    <a:gd name="connsiteX40" fmla="*/ 115458 w 978355"/>
                    <a:gd name="connsiteY40" fmla="*/ 88632 h 642819"/>
                    <a:gd name="connsiteX41" fmla="*/ 773494 w 978355"/>
                    <a:gd name="connsiteY41" fmla="*/ 561325 h 642819"/>
                    <a:gd name="connsiteX42" fmla="*/ 902912 w 978355"/>
                    <a:gd name="connsiteY42" fmla="*/ 432009 h 642819"/>
                    <a:gd name="connsiteX43" fmla="*/ 773494 w 978355"/>
                    <a:gd name="connsiteY43" fmla="*/ 302687 h 642819"/>
                    <a:gd name="connsiteX44" fmla="*/ 644079 w 978355"/>
                    <a:gd name="connsiteY44" fmla="*/ 432009 h 642819"/>
                    <a:gd name="connsiteX45" fmla="*/ 773494 w 978355"/>
                    <a:gd name="connsiteY45" fmla="*/ 561325 h 642819"/>
                    <a:gd name="connsiteX46" fmla="*/ 143 w 978355"/>
                    <a:gd name="connsiteY46" fmla="*/ 270 h 642819"/>
                    <a:gd name="connsiteX47" fmla="*/ 978498 w 978355"/>
                    <a:gd name="connsiteY47" fmla="*/ 270 h 642819"/>
                    <a:gd name="connsiteX48" fmla="*/ 978498 w 978355"/>
                    <a:gd name="connsiteY48" fmla="*/ 642975 h 642819"/>
                    <a:gd name="connsiteX49" fmla="*/ 143 w 978355"/>
                    <a:gd name="connsiteY49" fmla="*/ 643090 h 642819"/>
                    <a:gd name="connsiteX50" fmla="*/ 143 w 978355"/>
                    <a:gd name="connsiteY50" fmla="*/ 270 h 64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78355" h="642819">
                      <a:moveTo>
                        <a:pt x="115458" y="501495"/>
                      </a:moveTo>
                      <a:cubicBezTo>
                        <a:pt x="115458" y="509973"/>
                        <a:pt x="122339" y="516848"/>
                        <a:pt x="130826" y="516848"/>
                      </a:cubicBezTo>
                      <a:cubicBezTo>
                        <a:pt x="139313" y="516848"/>
                        <a:pt x="146194" y="509973"/>
                        <a:pt x="146194" y="501495"/>
                      </a:cubicBezTo>
                      <a:lnTo>
                        <a:pt x="146194" y="103990"/>
                      </a:lnTo>
                      <a:lnTo>
                        <a:pt x="194725" y="103990"/>
                      </a:lnTo>
                      <a:lnTo>
                        <a:pt x="194725" y="450329"/>
                      </a:lnTo>
                      <a:cubicBezTo>
                        <a:pt x="194725" y="458809"/>
                        <a:pt x="201605" y="465688"/>
                        <a:pt x="210092" y="465688"/>
                      </a:cubicBezTo>
                      <a:lnTo>
                        <a:pt x="271670" y="465688"/>
                      </a:lnTo>
                      <a:cubicBezTo>
                        <a:pt x="280158" y="465688"/>
                        <a:pt x="287038" y="458809"/>
                        <a:pt x="287038" y="450329"/>
                      </a:cubicBezTo>
                      <a:lnTo>
                        <a:pt x="287038" y="103990"/>
                      </a:lnTo>
                      <a:lnTo>
                        <a:pt x="313137" y="103990"/>
                      </a:lnTo>
                      <a:lnTo>
                        <a:pt x="313137" y="385473"/>
                      </a:lnTo>
                      <a:cubicBezTo>
                        <a:pt x="313137" y="393953"/>
                        <a:pt x="320019" y="400827"/>
                        <a:pt x="328507" y="400827"/>
                      </a:cubicBezTo>
                      <a:lnTo>
                        <a:pt x="388098" y="400827"/>
                      </a:lnTo>
                      <a:cubicBezTo>
                        <a:pt x="396587" y="400827"/>
                        <a:pt x="403468" y="393953"/>
                        <a:pt x="403468" y="385473"/>
                      </a:cubicBezTo>
                      <a:lnTo>
                        <a:pt x="403468" y="103990"/>
                      </a:lnTo>
                      <a:lnTo>
                        <a:pt x="425246" y="103990"/>
                      </a:lnTo>
                      <a:lnTo>
                        <a:pt x="425246" y="334138"/>
                      </a:lnTo>
                      <a:cubicBezTo>
                        <a:pt x="425246" y="342620"/>
                        <a:pt x="432124" y="349491"/>
                        <a:pt x="440610" y="349491"/>
                      </a:cubicBezTo>
                      <a:lnTo>
                        <a:pt x="502190" y="349491"/>
                      </a:lnTo>
                      <a:cubicBezTo>
                        <a:pt x="510680" y="349491"/>
                        <a:pt x="517559" y="342620"/>
                        <a:pt x="517559" y="334138"/>
                      </a:cubicBezTo>
                      <a:lnTo>
                        <a:pt x="517559" y="103990"/>
                      </a:lnTo>
                      <a:lnTo>
                        <a:pt x="540790" y="103990"/>
                      </a:lnTo>
                      <a:lnTo>
                        <a:pt x="540790" y="211383"/>
                      </a:lnTo>
                      <a:cubicBezTo>
                        <a:pt x="540790" y="219866"/>
                        <a:pt x="547669" y="226741"/>
                        <a:pt x="556154" y="226741"/>
                      </a:cubicBezTo>
                      <a:lnTo>
                        <a:pt x="617736" y="226741"/>
                      </a:lnTo>
                      <a:cubicBezTo>
                        <a:pt x="626225" y="226741"/>
                        <a:pt x="633105" y="219866"/>
                        <a:pt x="633105" y="211383"/>
                      </a:cubicBezTo>
                      <a:lnTo>
                        <a:pt x="633105" y="103990"/>
                      </a:lnTo>
                      <a:lnTo>
                        <a:pt x="699974" y="103990"/>
                      </a:lnTo>
                      <a:cubicBezTo>
                        <a:pt x="708463" y="103990"/>
                        <a:pt x="715344" y="97115"/>
                        <a:pt x="715344" y="88632"/>
                      </a:cubicBezTo>
                      <a:cubicBezTo>
                        <a:pt x="715344" y="80148"/>
                        <a:pt x="708463" y="73273"/>
                        <a:pt x="699974" y="73273"/>
                      </a:cubicBezTo>
                      <a:lnTo>
                        <a:pt x="617736" y="73273"/>
                      </a:lnTo>
                      <a:lnTo>
                        <a:pt x="556154" y="73273"/>
                      </a:lnTo>
                      <a:lnTo>
                        <a:pt x="502190" y="73273"/>
                      </a:lnTo>
                      <a:lnTo>
                        <a:pt x="440610" y="73273"/>
                      </a:lnTo>
                      <a:lnTo>
                        <a:pt x="388098" y="73273"/>
                      </a:lnTo>
                      <a:lnTo>
                        <a:pt x="328507" y="73273"/>
                      </a:lnTo>
                      <a:lnTo>
                        <a:pt x="271670" y="73273"/>
                      </a:lnTo>
                      <a:lnTo>
                        <a:pt x="210092" y="73273"/>
                      </a:lnTo>
                      <a:lnTo>
                        <a:pt x="130826" y="73273"/>
                      </a:lnTo>
                      <a:cubicBezTo>
                        <a:pt x="122339" y="73273"/>
                        <a:pt x="115458" y="80148"/>
                        <a:pt x="115458" y="88632"/>
                      </a:cubicBezTo>
                      <a:close/>
                      <a:moveTo>
                        <a:pt x="773494" y="561325"/>
                      </a:moveTo>
                      <a:cubicBezTo>
                        <a:pt x="844856" y="561325"/>
                        <a:pt x="902912" y="503314"/>
                        <a:pt x="902912" y="432009"/>
                      </a:cubicBezTo>
                      <a:cubicBezTo>
                        <a:pt x="902912" y="360700"/>
                        <a:pt x="844856" y="302687"/>
                        <a:pt x="773494" y="302687"/>
                      </a:cubicBezTo>
                      <a:cubicBezTo>
                        <a:pt x="702139" y="302687"/>
                        <a:pt x="644079" y="360700"/>
                        <a:pt x="644079" y="432009"/>
                      </a:cubicBezTo>
                      <a:cubicBezTo>
                        <a:pt x="644079" y="503314"/>
                        <a:pt x="702139" y="561325"/>
                        <a:pt x="773494" y="561325"/>
                      </a:cubicBezTo>
                      <a:close/>
                      <a:moveTo>
                        <a:pt x="143" y="270"/>
                      </a:moveTo>
                      <a:lnTo>
                        <a:pt x="978498" y="270"/>
                      </a:lnTo>
                      <a:lnTo>
                        <a:pt x="978498" y="642975"/>
                      </a:lnTo>
                      <a:lnTo>
                        <a:pt x="143" y="643090"/>
                      </a:lnTo>
                      <a:lnTo>
                        <a:pt x="143" y="270"/>
                      </a:lnTo>
                    </a:path>
                  </a:pathLst>
                </a:custGeom>
                <a:solidFill>
                  <a:srgbClr val="F9F9F9"/>
                </a:solidFill>
                <a:ln w="1760" cap="flat">
                  <a:noFill/>
                  <a:prstDash val="solid"/>
                  <a:miter/>
                </a:ln>
              </p:spPr>
              <p:txBody>
                <a:bodyPr rtlCol="0" anchor="ctr"/>
                <a:lstStyle/>
                <a:p>
                  <a:endParaRPr lang="ja-JP" altLang="en-US"/>
                </a:p>
              </p:txBody>
            </p:sp>
            <p:sp>
              <p:nvSpPr>
                <p:cNvPr id="169" name="フリーフォーム 168">
                  <a:extLst>
                    <a:ext uri="{FF2B5EF4-FFF2-40B4-BE49-F238E27FC236}">
                      <a16:creationId xmlns:a16="http://schemas.microsoft.com/office/drawing/2014/main" id="{6841F6D6-4F8F-E0AE-066F-3C581993BC74}"/>
                    </a:ext>
                  </a:extLst>
                </p:cNvPr>
                <p:cNvSpPr/>
                <p:nvPr/>
              </p:nvSpPr>
              <p:spPr>
                <a:xfrm flipV="1">
                  <a:off x="5606640" y="3083677"/>
                  <a:ext cx="978355" cy="47682"/>
                </a:xfrm>
                <a:custGeom>
                  <a:avLst/>
                  <a:gdLst>
                    <a:gd name="connsiteX0" fmla="*/ 143 w 978355"/>
                    <a:gd name="connsiteY0" fmla="*/ 344 h 47682"/>
                    <a:gd name="connsiteX1" fmla="*/ 978498 w 978355"/>
                    <a:gd name="connsiteY1" fmla="*/ 227 h 47682"/>
                    <a:gd name="connsiteX2" fmla="*/ 978498 w 978355"/>
                    <a:gd name="connsiteY2" fmla="*/ 47909 h 47682"/>
                    <a:gd name="connsiteX3" fmla="*/ 143 w 978355"/>
                    <a:gd name="connsiteY3" fmla="*/ 47909 h 47682"/>
                    <a:gd name="connsiteX4" fmla="*/ 143 w 978355"/>
                    <a:gd name="connsiteY4" fmla="*/ 344 h 4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355" h="47682">
                      <a:moveTo>
                        <a:pt x="143" y="344"/>
                      </a:moveTo>
                      <a:lnTo>
                        <a:pt x="978498" y="227"/>
                      </a:lnTo>
                      <a:lnTo>
                        <a:pt x="978498" y="47909"/>
                      </a:lnTo>
                      <a:lnTo>
                        <a:pt x="143" y="47909"/>
                      </a:lnTo>
                      <a:lnTo>
                        <a:pt x="143" y="344"/>
                      </a:lnTo>
                    </a:path>
                  </a:pathLst>
                </a:custGeom>
                <a:solidFill>
                  <a:srgbClr val="7AB8D7"/>
                </a:solidFill>
                <a:ln w="1760" cap="flat">
                  <a:noFill/>
                  <a:prstDash val="solid"/>
                  <a:miter/>
                </a:ln>
              </p:spPr>
              <p:txBody>
                <a:bodyPr rtlCol="0" anchor="ctr"/>
                <a:lstStyle/>
                <a:p>
                  <a:endParaRPr lang="ja-JP" altLang="en-US"/>
                </a:p>
              </p:txBody>
            </p:sp>
            <p:sp>
              <p:nvSpPr>
                <p:cNvPr id="170" name="フリーフォーム 169">
                  <a:extLst>
                    <a:ext uri="{FF2B5EF4-FFF2-40B4-BE49-F238E27FC236}">
                      <a16:creationId xmlns:a16="http://schemas.microsoft.com/office/drawing/2014/main" id="{F5DBE164-594A-13B9-AC91-131D5D54F77B}"/>
                    </a:ext>
                  </a:extLst>
                </p:cNvPr>
                <p:cNvSpPr/>
                <p:nvPr/>
              </p:nvSpPr>
              <p:spPr>
                <a:xfrm flipV="1">
                  <a:off x="5831084" y="3369362"/>
                  <a:ext cx="31787" cy="330238"/>
                </a:xfrm>
                <a:custGeom>
                  <a:avLst/>
                  <a:gdLst>
                    <a:gd name="connsiteX0" fmla="*/ 32058 w 31787"/>
                    <a:gd name="connsiteY0" fmla="*/ 330627 h 330238"/>
                    <a:gd name="connsiteX1" fmla="*/ 270 w 31787"/>
                    <a:gd name="connsiteY1" fmla="*/ 330627 h 330238"/>
                    <a:gd name="connsiteX2" fmla="*/ 270 w 31787"/>
                    <a:gd name="connsiteY2" fmla="*/ 388 h 330238"/>
                    <a:gd name="connsiteX3" fmla="*/ 32058 w 31787"/>
                    <a:gd name="connsiteY3" fmla="*/ 388 h 330238"/>
                    <a:gd name="connsiteX4" fmla="*/ 32058 w 31787"/>
                    <a:gd name="connsiteY4" fmla="*/ 330627 h 33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87" h="330238">
                      <a:moveTo>
                        <a:pt x="32058" y="330627"/>
                      </a:moveTo>
                      <a:lnTo>
                        <a:pt x="270" y="330627"/>
                      </a:lnTo>
                      <a:lnTo>
                        <a:pt x="270" y="388"/>
                      </a:lnTo>
                      <a:lnTo>
                        <a:pt x="32058" y="388"/>
                      </a:lnTo>
                      <a:lnTo>
                        <a:pt x="32058" y="330627"/>
                      </a:lnTo>
                    </a:path>
                  </a:pathLst>
                </a:custGeom>
                <a:solidFill>
                  <a:srgbClr val="E7E5E6"/>
                </a:solidFill>
                <a:ln w="1760" cap="flat">
                  <a:noFill/>
                  <a:prstDash val="solid"/>
                  <a:miter/>
                </a:ln>
              </p:spPr>
              <p:txBody>
                <a:bodyPr rtlCol="0" anchor="ctr"/>
                <a:lstStyle/>
                <a:p>
                  <a:endParaRPr lang="ja-JP" altLang="en-US"/>
                </a:p>
              </p:txBody>
            </p:sp>
            <p:sp>
              <p:nvSpPr>
                <p:cNvPr id="171" name="フリーフォーム 170">
                  <a:extLst>
                    <a:ext uri="{FF2B5EF4-FFF2-40B4-BE49-F238E27FC236}">
                      <a16:creationId xmlns:a16="http://schemas.microsoft.com/office/drawing/2014/main" id="{3B0A9AD2-13E4-25CD-0361-C9C3FC2314B5}"/>
                    </a:ext>
                  </a:extLst>
                </p:cNvPr>
                <p:cNvSpPr/>
                <p:nvPr/>
              </p:nvSpPr>
              <p:spPr>
                <a:xfrm flipV="1">
                  <a:off x="6249262" y="3242358"/>
                  <a:ext cx="259599" cy="259600"/>
                </a:xfrm>
                <a:custGeom>
                  <a:avLst/>
                  <a:gdLst>
                    <a:gd name="connsiteX0" fmla="*/ 130305 w 259599"/>
                    <a:gd name="connsiteY0" fmla="*/ 31143 h 259600"/>
                    <a:gd name="connsiteX1" fmla="*/ 68958 w 259599"/>
                    <a:gd name="connsiteY1" fmla="*/ 52537 h 259600"/>
                    <a:gd name="connsiteX2" fmla="*/ 142617 w 259599"/>
                    <a:gd name="connsiteY2" fmla="*/ 118935 h 259600"/>
                    <a:gd name="connsiteX3" fmla="*/ 147707 w 259599"/>
                    <a:gd name="connsiteY3" fmla="*/ 130706 h 259600"/>
                    <a:gd name="connsiteX4" fmla="*/ 145658 w 259599"/>
                    <a:gd name="connsiteY4" fmla="*/ 227896 h 259600"/>
                    <a:gd name="connsiteX5" fmla="*/ 229280 w 259599"/>
                    <a:gd name="connsiteY5" fmla="*/ 130118 h 259600"/>
                    <a:gd name="connsiteX6" fmla="*/ 130305 w 259599"/>
                    <a:gd name="connsiteY6" fmla="*/ 31143 h 259600"/>
                    <a:gd name="connsiteX7" fmla="*/ 31337 w 259599"/>
                    <a:gd name="connsiteY7" fmla="*/ 130118 h 259600"/>
                    <a:gd name="connsiteX8" fmla="*/ 114823 w 259599"/>
                    <a:gd name="connsiteY8" fmla="*/ 227871 h 259600"/>
                    <a:gd name="connsiteX9" fmla="*/ 116735 w 259599"/>
                    <a:gd name="connsiteY9" fmla="*/ 137109 h 259600"/>
                    <a:gd name="connsiteX10" fmla="*/ 48030 w 259599"/>
                    <a:gd name="connsiteY10" fmla="*/ 75174 h 259600"/>
                    <a:gd name="connsiteX11" fmla="*/ 31337 w 259599"/>
                    <a:gd name="connsiteY11" fmla="*/ 130118 h 259600"/>
                    <a:gd name="connsiteX12" fmla="*/ 130305 w 259599"/>
                    <a:gd name="connsiteY12" fmla="*/ 259917 h 259600"/>
                    <a:gd name="connsiteX13" fmla="*/ 507 w 259599"/>
                    <a:gd name="connsiteY13" fmla="*/ 130118 h 259600"/>
                    <a:gd name="connsiteX14" fmla="*/ 130305 w 259599"/>
                    <a:gd name="connsiteY14" fmla="*/ 316 h 259600"/>
                    <a:gd name="connsiteX15" fmla="*/ 260107 w 259599"/>
                    <a:gd name="connsiteY15" fmla="*/ 130118 h 259600"/>
                    <a:gd name="connsiteX16" fmla="*/ 130305 w 259599"/>
                    <a:gd name="connsiteY16" fmla="*/ 259917 h 25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599" h="259600">
                      <a:moveTo>
                        <a:pt x="130305" y="31143"/>
                      </a:moveTo>
                      <a:cubicBezTo>
                        <a:pt x="107147" y="31143"/>
                        <a:pt x="85839" y="39160"/>
                        <a:pt x="68958" y="52537"/>
                      </a:cubicBezTo>
                      <a:lnTo>
                        <a:pt x="142617" y="118935"/>
                      </a:lnTo>
                      <a:cubicBezTo>
                        <a:pt x="145943" y="121933"/>
                        <a:pt x="147801" y="126228"/>
                        <a:pt x="147707" y="130706"/>
                      </a:cubicBezTo>
                      <a:lnTo>
                        <a:pt x="145658" y="227896"/>
                      </a:lnTo>
                      <a:cubicBezTo>
                        <a:pt x="192968" y="220497"/>
                        <a:pt x="229280" y="179471"/>
                        <a:pt x="229280" y="130118"/>
                      </a:cubicBezTo>
                      <a:cubicBezTo>
                        <a:pt x="229280" y="75543"/>
                        <a:pt x="184881" y="31143"/>
                        <a:pt x="130305" y="31143"/>
                      </a:cubicBezTo>
                      <a:close/>
                      <a:moveTo>
                        <a:pt x="31337" y="130118"/>
                      </a:moveTo>
                      <a:cubicBezTo>
                        <a:pt x="31337" y="179423"/>
                        <a:pt x="67583" y="220415"/>
                        <a:pt x="114823" y="227871"/>
                      </a:cubicBezTo>
                      <a:lnTo>
                        <a:pt x="116735" y="137109"/>
                      </a:lnTo>
                      <a:lnTo>
                        <a:pt x="48030" y="75174"/>
                      </a:lnTo>
                      <a:cubicBezTo>
                        <a:pt x="37497" y="90903"/>
                        <a:pt x="31337" y="109805"/>
                        <a:pt x="31337" y="130118"/>
                      </a:cubicBezTo>
                      <a:close/>
                      <a:moveTo>
                        <a:pt x="130305" y="259917"/>
                      </a:moveTo>
                      <a:cubicBezTo>
                        <a:pt x="58739" y="259917"/>
                        <a:pt x="507" y="201689"/>
                        <a:pt x="507" y="130118"/>
                      </a:cubicBezTo>
                      <a:cubicBezTo>
                        <a:pt x="507" y="58544"/>
                        <a:pt x="58739" y="316"/>
                        <a:pt x="130305" y="316"/>
                      </a:cubicBezTo>
                      <a:cubicBezTo>
                        <a:pt x="201879" y="316"/>
                        <a:pt x="260107" y="58544"/>
                        <a:pt x="260107" y="130118"/>
                      </a:cubicBezTo>
                      <a:cubicBezTo>
                        <a:pt x="260107" y="201689"/>
                        <a:pt x="201879" y="259917"/>
                        <a:pt x="130305" y="259917"/>
                      </a:cubicBezTo>
                    </a:path>
                  </a:pathLst>
                </a:custGeom>
                <a:solidFill>
                  <a:srgbClr val="786E73"/>
                </a:solidFill>
                <a:ln w="1760" cap="flat">
                  <a:noFill/>
                  <a:prstDash val="solid"/>
                  <a:miter/>
                </a:ln>
              </p:spPr>
              <p:txBody>
                <a:bodyPr rtlCol="0" anchor="ctr"/>
                <a:lstStyle/>
                <a:p>
                  <a:endParaRPr lang="ja-JP" altLang="en-US"/>
                </a:p>
              </p:txBody>
            </p:sp>
            <p:sp>
              <p:nvSpPr>
                <p:cNvPr id="172" name="フリーフォーム 171">
                  <a:extLst>
                    <a:ext uri="{FF2B5EF4-FFF2-40B4-BE49-F238E27FC236}">
                      <a16:creationId xmlns:a16="http://schemas.microsoft.com/office/drawing/2014/main" id="{AFE0A51D-69CD-ACF5-743A-FB3E7B66557D}"/>
                    </a:ext>
                  </a:extLst>
                </p:cNvPr>
                <p:cNvSpPr/>
                <p:nvPr/>
              </p:nvSpPr>
              <p:spPr>
                <a:xfrm flipV="1">
                  <a:off x="5721480" y="3286386"/>
                  <a:ext cx="600433" cy="445027"/>
                </a:xfrm>
                <a:custGeom>
                  <a:avLst/>
                  <a:gdLst>
                    <a:gd name="connsiteX0" fmla="*/ 456693 w 600433"/>
                    <a:gd name="connsiteY0" fmla="*/ 31158 h 445027"/>
                    <a:gd name="connsiteX1" fmla="*/ 456693 w 600433"/>
                    <a:gd name="connsiteY1" fmla="*/ 123499 h 445027"/>
                    <a:gd name="connsiteX2" fmla="*/ 487564 w 600433"/>
                    <a:gd name="connsiteY2" fmla="*/ 123499 h 445027"/>
                    <a:gd name="connsiteX3" fmla="*/ 487564 w 600433"/>
                    <a:gd name="connsiteY3" fmla="*/ 31158 h 445027"/>
                    <a:gd name="connsiteX4" fmla="*/ 341041 w 600433"/>
                    <a:gd name="connsiteY4" fmla="*/ 31158 h 445027"/>
                    <a:gd name="connsiteX5" fmla="*/ 341041 w 600433"/>
                    <a:gd name="connsiteY5" fmla="*/ 246652 h 445027"/>
                    <a:gd name="connsiteX6" fmla="*/ 371910 w 600433"/>
                    <a:gd name="connsiteY6" fmla="*/ 246652 h 445027"/>
                    <a:gd name="connsiteX7" fmla="*/ 371910 w 600433"/>
                    <a:gd name="connsiteY7" fmla="*/ 31158 h 445027"/>
                    <a:gd name="connsiteX8" fmla="*/ 228835 w 600433"/>
                    <a:gd name="connsiteY8" fmla="*/ 31158 h 445027"/>
                    <a:gd name="connsiteX9" fmla="*/ 228835 w 600433"/>
                    <a:gd name="connsiteY9" fmla="*/ 298157 h 445027"/>
                    <a:gd name="connsiteX10" fmla="*/ 257718 w 600433"/>
                    <a:gd name="connsiteY10" fmla="*/ 298157 h 445027"/>
                    <a:gd name="connsiteX11" fmla="*/ 257718 w 600433"/>
                    <a:gd name="connsiteY11" fmla="*/ 31158 h 445027"/>
                    <a:gd name="connsiteX12" fmla="*/ 110311 w 600433"/>
                    <a:gd name="connsiteY12" fmla="*/ 31158 h 445027"/>
                    <a:gd name="connsiteX13" fmla="*/ 110311 w 600433"/>
                    <a:gd name="connsiteY13" fmla="*/ 363224 h 445027"/>
                    <a:gd name="connsiteX14" fmla="*/ 141182 w 600433"/>
                    <a:gd name="connsiteY14" fmla="*/ 363224 h 445027"/>
                    <a:gd name="connsiteX15" fmla="*/ 141182 w 600433"/>
                    <a:gd name="connsiteY15" fmla="*/ 31158 h 445027"/>
                    <a:gd name="connsiteX16" fmla="*/ 585258 w 600433"/>
                    <a:gd name="connsiteY16" fmla="*/ 31158 h 445027"/>
                    <a:gd name="connsiteX17" fmla="*/ 518328 w 600433"/>
                    <a:gd name="connsiteY17" fmla="*/ 31158 h 445027"/>
                    <a:gd name="connsiteX18" fmla="*/ 518328 w 600433"/>
                    <a:gd name="connsiteY18" fmla="*/ 138903 h 445027"/>
                    <a:gd name="connsiteX19" fmla="*/ 502944 w 600433"/>
                    <a:gd name="connsiteY19" fmla="*/ 154312 h 445027"/>
                    <a:gd name="connsiteX20" fmla="*/ 441308 w 600433"/>
                    <a:gd name="connsiteY20" fmla="*/ 154312 h 445027"/>
                    <a:gd name="connsiteX21" fmla="*/ 425930 w 600433"/>
                    <a:gd name="connsiteY21" fmla="*/ 138903 h 445027"/>
                    <a:gd name="connsiteX22" fmla="*/ 425930 w 600433"/>
                    <a:gd name="connsiteY22" fmla="*/ 31158 h 445027"/>
                    <a:gd name="connsiteX23" fmla="*/ 402677 w 600433"/>
                    <a:gd name="connsiteY23" fmla="*/ 31158 h 445027"/>
                    <a:gd name="connsiteX24" fmla="*/ 402677 w 600433"/>
                    <a:gd name="connsiteY24" fmla="*/ 262060 h 445027"/>
                    <a:gd name="connsiteX25" fmla="*/ 387293 w 600433"/>
                    <a:gd name="connsiteY25" fmla="*/ 277464 h 445027"/>
                    <a:gd name="connsiteX26" fmla="*/ 325659 w 600433"/>
                    <a:gd name="connsiteY26" fmla="*/ 277464 h 445027"/>
                    <a:gd name="connsiteX27" fmla="*/ 310279 w 600433"/>
                    <a:gd name="connsiteY27" fmla="*/ 262060 h 445027"/>
                    <a:gd name="connsiteX28" fmla="*/ 310279 w 600433"/>
                    <a:gd name="connsiteY28" fmla="*/ 31158 h 445027"/>
                    <a:gd name="connsiteX29" fmla="*/ 288481 w 600433"/>
                    <a:gd name="connsiteY29" fmla="*/ 31158 h 445027"/>
                    <a:gd name="connsiteX30" fmla="*/ 288481 w 600433"/>
                    <a:gd name="connsiteY30" fmla="*/ 313565 h 445027"/>
                    <a:gd name="connsiteX31" fmla="*/ 273098 w 600433"/>
                    <a:gd name="connsiteY31" fmla="*/ 328969 h 445027"/>
                    <a:gd name="connsiteX32" fmla="*/ 213452 w 600433"/>
                    <a:gd name="connsiteY32" fmla="*/ 328969 h 445027"/>
                    <a:gd name="connsiteX33" fmla="*/ 198068 w 600433"/>
                    <a:gd name="connsiteY33" fmla="*/ 313565 h 445027"/>
                    <a:gd name="connsiteX34" fmla="*/ 198068 w 600433"/>
                    <a:gd name="connsiteY34" fmla="*/ 31158 h 445027"/>
                    <a:gd name="connsiteX35" fmla="*/ 171946 w 600433"/>
                    <a:gd name="connsiteY35" fmla="*/ 31158 h 445027"/>
                    <a:gd name="connsiteX36" fmla="*/ 171946 w 600433"/>
                    <a:gd name="connsiteY36" fmla="*/ 378632 h 445027"/>
                    <a:gd name="connsiteX37" fmla="*/ 156564 w 600433"/>
                    <a:gd name="connsiteY37" fmla="*/ 394041 h 445027"/>
                    <a:gd name="connsiteX38" fmla="*/ 94929 w 600433"/>
                    <a:gd name="connsiteY38" fmla="*/ 394041 h 445027"/>
                    <a:gd name="connsiteX39" fmla="*/ 79547 w 600433"/>
                    <a:gd name="connsiteY39" fmla="*/ 378632 h 445027"/>
                    <a:gd name="connsiteX40" fmla="*/ 79547 w 600433"/>
                    <a:gd name="connsiteY40" fmla="*/ 31158 h 445027"/>
                    <a:gd name="connsiteX41" fmla="*/ 30972 w 600433"/>
                    <a:gd name="connsiteY41" fmla="*/ 31158 h 445027"/>
                    <a:gd name="connsiteX42" fmla="*/ 30972 w 600433"/>
                    <a:gd name="connsiteY42" fmla="*/ 429964 h 445027"/>
                    <a:gd name="connsiteX43" fmla="*/ 15590 w 600433"/>
                    <a:gd name="connsiteY43" fmla="*/ 445369 h 445027"/>
                    <a:gd name="connsiteX44" fmla="*/ 208 w 600433"/>
                    <a:gd name="connsiteY44" fmla="*/ 429964 h 445027"/>
                    <a:gd name="connsiteX45" fmla="*/ 208 w 600433"/>
                    <a:gd name="connsiteY45" fmla="*/ 15750 h 445027"/>
                    <a:gd name="connsiteX46" fmla="*/ 15590 w 600433"/>
                    <a:gd name="connsiteY46" fmla="*/ 341 h 445027"/>
                    <a:gd name="connsiteX47" fmla="*/ 94929 w 600433"/>
                    <a:gd name="connsiteY47" fmla="*/ 341 h 445027"/>
                    <a:gd name="connsiteX48" fmla="*/ 156564 w 600433"/>
                    <a:gd name="connsiteY48" fmla="*/ 341 h 445027"/>
                    <a:gd name="connsiteX49" fmla="*/ 213452 w 600433"/>
                    <a:gd name="connsiteY49" fmla="*/ 341 h 445027"/>
                    <a:gd name="connsiteX50" fmla="*/ 273098 w 600433"/>
                    <a:gd name="connsiteY50" fmla="*/ 341 h 445027"/>
                    <a:gd name="connsiteX51" fmla="*/ 325659 w 600433"/>
                    <a:gd name="connsiteY51" fmla="*/ 341 h 445027"/>
                    <a:gd name="connsiteX52" fmla="*/ 387293 w 600433"/>
                    <a:gd name="connsiteY52" fmla="*/ 341 h 445027"/>
                    <a:gd name="connsiteX53" fmla="*/ 441308 w 600433"/>
                    <a:gd name="connsiteY53" fmla="*/ 341 h 445027"/>
                    <a:gd name="connsiteX54" fmla="*/ 502944 w 600433"/>
                    <a:gd name="connsiteY54" fmla="*/ 341 h 445027"/>
                    <a:gd name="connsiteX55" fmla="*/ 585258 w 600433"/>
                    <a:gd name="connsiteY55" fmla="*/ 341 h 445027"/>
                    <a:gd name="connsiteX56" fmla="*/ 600642 w 600433"/>
                    <a:gd name="connsiteY56" fmla="*/ 15750 h 445027"/>
                    <a:gd name="connsiteX57" fmla="*/ 585258 w 600433"/>
                    <a:gd name="connsiteY57" fmla="*/ 31158 h 44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0433" h="445027">
                      <a:moveTo>
                        <a:pt x="456693" y="31158"/>
                      </a:moveTo>
                      <a:lnTo>
                        <a:pt x="456693" y="123499"/>
                      </a:lnTo>
                      <a:lnTo>
                        <a:pt x="487564" y="123499"/>
                      </a:lnTo>
                      <a:lnTo>
                        <a:pt x="487564" y="31158"/>
                      </a:lnTo>
                      <a:close/>
                      <a:moveTo>
                        <a:pt x="341041" y="31158"/>
                      </a:moveTo>
                      <a:lnTo>
                        <a:pt x="341041" y="246652"/>
                      </a:lnTo>
                      <a:lnTo>
                        <a:pt x="371910" y="246652"/>
                      </a:lnTo>
                      <a:lnTo>
                        <a:pt x="371910" y="31158"/>
                      </a:lnTo>
                      <a:close/>
                      <a:moveTo>
                        <a:pt x="228835" y="31158"/>
                      </a:moveTo>
                      <a:lnTo>
                        <a:pt x="228835" y="298157"/>
                      </a:lnTo>
                      <a:lnTo>
                        <a:pt x="257718" y="298157"/>
                      </a:lnTo>
                      <a:lnTo>
                        <a:pt x="257718" y="31158"/>
                      </a:lnTo>
                      <a:close/>
                      <a:moveTo>
                        <a:pt x="110311" y="31158"/>
                      </a:moveTo>
                      <a:lnTo>
                        <a:pt x="110311" y="363224"/>
                      </a:lnTo>
                      <a:lnTo>
                        <a:pt x="141182" y="363224"/>
                      </a:lnTo>
                      <a:lnTo>
                        <a:pt x="141182" y="31158"/>
                      </a:lnTo>
                      <a:close/>
                      <a:moveTo>
                        <a:pt x="585258" y="31158"/>
                      </a:moveTo>
                      <a:lnTo>
                        <a:pt x="518328" y="31158"/>
                      </a:lnTo>
                      <a:lnTo>
                        <a:pt x="518328" y="138903"/>
                      </a:lnTo>
                      <a:cubicBezTo>
                        <a:pt x="518328" y="147414"/>
                        <a:pt x="511442" y="154312"/>
                        <a:pt x="502944" y="154312"/>
                      </a:cubicBezTo>
                      <a:lnTo>
                        <a:pt x="441308" y="154312"/>
                      </a:lnTo>
                      <a:cubicBezTo>
                        <a:pt x="432815" y="154312"/>
                        <a:pt x="425930" y="147414"/>
                        <a:pt x="425930" y="138903"/>
                      </a:cubicBezTo>
                      <a:lnTo>
                        <a:pt x="425930" y="31158"/>
                      </a:lnTo>
                      <a:lnTo>
                        <a:pt x="402677" y="31158"/>
                      </a:lnTo>
                      <a:lnTo>
                        <a:pt x="402677" y="262060"/>
                      </a:lnTo>
                      <a:cubicBezTo>
                        <a:pt x="402677" y="270570"/>
                        <a:pt x="395791" y="277464"/>
                        <a:pt x="387293" y="277464"/>
                      </a:cubicBezTo>
                      <a:lnTo>
                        <a:pt x="325659" y="277464"/>
                      </a:lnTo>
                      <a:cubicBezTo>
                        <a:pt x="317164" y="277464"/>
                        <a:pt x="310279" y="270570"/>
                        <a:pt x="310279" y="262060"/>
                      </a:cubicBezTo>
                      <a:lnTo>
                        <a:pt x="310279" y="31158"/>
                      </a:lnTo>
                      <a:lnTo>
                        <a:pt x="288481" y="31158"/>
                      </a:lnTo>
                      <a:lnTo>
                        <a:pt x="288481" y="313565"/>
                      </a:lnTo>
                      <a:cubicBezTo>
                        <a:pt x="288481" y="322071"/>
                        <a:pt x="281596" y="328969"/>
                        <a:pt x="273098" y="328969"/>
                      </a:cubicBezTo>
                      <a:lnTo>
                        <a:pt x="213452" y="328969"/>
                      </a:lnTo>
                      <a:cubicBezTo>
                        <a:pt x="204957" y="328969"/>
                        <a:pt x="198068" y="322071"/>
                        <a:pt x="198068" y="313565"/>
                      </a:cubicBezTo>
                      <a:lnTo>
                        <a:pt x="198068" y="31158"/>
                      </a:lnTo>
                      <a:lnTo>
                        <a:pt x="171946" y="31158"/>
                      </a:lnTo>
                      <a:lnTo>
                        <a:pt x="171946" y="378632"/>
                      </a:lnTo>
                      <a:cubicBezTo>
                        <a:pt x="171946" y="387139"/>
                        <a:pt x="165058" y="394041"/>
                        <a:pt x="156564" y="394041"/>
                      </a:cubicBezTo>
                      <a:lnTo>
                        <a:pt x="94929" y="394041"/>
                      </a:lnTo>
                      <a:cubicBezTo>
                        <a:pt x="86435" y="394041"/>
                        <a:pt x="79547" y="387139"/>
                        <a:pt x="79547" y="378632"/>
                      </a:cubicBezTo>
                      <a:lnTo>
                        <a:pt x="79547" y="31158"/>
                      </a:lnTo>
                      <a:lnTo>
                        <a:pt x="30972" y="31158"/>
                      </a:lnTo>
                      <a:lnTo>
                        <a:pt x="30972" y="429964"/>
                      </a:lnTo>
                      <a:cubicBezTo>
                        <a:pt x="30972" y="438473"/>
                        <a:pt x="24085" y="445369"/>
                        <a:pt x="15590" y="445369"/>
                      </a:cubicBezTo>
                      <a:cubicBezTo>
                        <a:pt x="7096" y="445369"/>
                        <a:pt x="208" y="438473"/>
                        <a:pt x="208" y="429964"/>
                      </a:cubicBezTo>
                      <a:lnTo>
                        <a:pt x="208" y="15750"/>
                      </a:lnTo>
                      <a:cubicBezTo>
                        <a:pt x="208" y="7238"/>
                        <a:pt x="7096" y="341"/>
                        <a:pt x="15590" y="341"/>
                      </a:cubicBezTo>
                      <a:lnTo>
                        <a:pt x="94929" y="341"/>
                      </a:lnTo>
                      <a:lnTo>
                        <a:pt x="156564" y="341"/>
                      </a:lnTo>
                      <a:lnTo>
                        <a:pt x="213452" y="341"/>
                      </a:lnTo>
                      <a:lnTo>
                        <a:pt x="273098" y="341"/>
                      </a:lnTo>
                      <a:lnTo>
                        <a:pt x="325659" y="341"/>
                      </a:lnTo>
                      <a:lnTo>
                        <a:pt x="387293" y="341"/>
                      </a:lnTo>
                      <a:lnTo>
                        <a:pt x="441308" y="341"/>
                      </a:lnTo>
                      <a:lnTo>
                        <a:pt x="502944" y="341"/>
                      </a:lnTo>
                      <a:lnTo>
                        <a:pt x="585258" y="341"/>
                      </a:lnTo>
                      <a:cubicBezTo>
                        <a:pt x="593756" y="341"/>
                        <a:pt x="600642" y="7238"/>
                        <a:pt x="600642" y="15750"/>
                      </a:cubicBezTo>
                      <a:cubicBezTo>
                        <a:pt x="600642" y="24261"/>
                        <a:pt x="593756" y="31158"/>
                        <a:pt x="585258" y="31158"/>
                      </a:cubicBezTo>
                    </a:path>
                  </a:pathLst>
                </a:custGeom>
                <a:solidFill>
                  <a:srgbClr val="3A82B2"/>
                </a:solidFill>
                <a:ln w="1760" cap="flat">
                  <a:noFill/>
                  <a:prstDash val="solid"/>
                  <a:miter/>
                </a:ln>
              </p:spPr>
              <p:txBody>
                <a:bodyPr rtlCol="0" anchor="ctr"/>
                <a:lstStyle/>
                <a:p>
                  <a:endParaRPr lang="ja-JP" altLang="en-US"/>
                </a:p>
              </p:txBody>
            </p:sp>
            <p:sp>
              <p:nvSpPr>
                <p:cNvPr id="173" name="フリーフォーム 172">
                  <a:extLst>
                    <a:ext uri="{FF2B5EF4-FFF2-40B4-BE49-F238E27FC236}">
                      <a16:creationId xmlns:a16="http://schemas.microsoft.com/office/drawing/2014/main" id="{2FB71DAA-D817-D4C1-6DAA-E2D2A691EBA4}"/>
                    </a:ext>
                  </a:extLst>
                </p:cNvPr>
                <p:cNvSpPr/>
                <p:nvPr/>
              </p:nvSpPr>
              <p:spPr>
                <a:xfrm flipV="1">
                  <a:off x="5576619" y="3053332"/>
                  <a:ext cx="1038398" cy="780564"/>
                </a:xfrm>
                <a:custGeom>
                  <a:avLst/>
                  <a:gdLst>
                    <a:gd name="connsiteX0" fmla="*/ 30820 w 1038398"/>
                    <a:gd name="connsiteY0" fmla="*/ 30903 h 780564"/>
                    <a:gd name="connsiteX1" fmla="*/ 30820 w 1038398"/>
                    <a:gd name="connsiteY1" fmla="*/ 673356 h 780564"/>
                    <a:gd name="connsiteX2" fmla="*/ 1007831 w 1038398"/>
                    <a:gd name="connsiteY2" fmla="*/ 673243 h 780564"/>
                    <a:gd name="connsiteX3" fmla="*/ 1007831 w 1038398"/>
                    <a:gd name="connsiteY3" fmla="*/ 30903 h 780564"/>
                    <a:gd name="connsiteX4" fmla="*/ 1007831 w 1038398"/>
                    <a:gd name="connsiteY4" fmla="*/ 750076 h 780564"/>
                    <a:gd name="connsiteX5" fmla="*/ 1007831 w 1038398"/>
                    <a:gd name="connsiteY5" fmla="*/ 703938 h 780564"/>
                    <a:gd name="connsiteX6" fmla="*/ 30820 w 1038398"/>
                    <a:gd name="connsiteY6" fmla="*/ 704051 h 780564"/>
                    <a:gd name="connsiteX7" fmla="*/ 30820 w 1038398"/>
                    <a:gd name="connsiteY7" fmla="*/ 750076 h 780564"/>
                    <a:gd name="connsiteX8" fmla="*/ 1023179 w 1038398"/>
                    <a:gd name="connsiteY8" fmla="*/ 780774 h 780564"/>
                    <a:gd name="connsiteX9" fmla="*/ 15473 w 1038398"/>
                    <a:gd name="connsiteY9" fmla="*/ 780774 h 780564"/>
                    <a:gd name="connsiteX10" fmla="*/ 126 w 1038398"/>
                    <a:gd name="connsiteY10" fmla="*/ 765426 h 780564"/>
                    <a:gd name="connsiteX11" fmla="*/ 126 w 1038398"/>
                    <a:gd name="connsiteY11" fmla="*/ 15558 h 780564"/>
                    <a:gd name="connsiteX12" fmla="*/ 15473 w 1038398"/>
                    <a:gd name="connsiteY12" fmla="*/ 209 h 780564"/>
                    <a:gd name="connsiteX13" fmla="*/ 1023179 w 1038398"/>
                    <a:gd name="connsiteY13" fmla="*/ 209 h 780564"/>
                    <a:gd name="connsiteX14" fmla="*/ 1038524 w 1038398"/>
                    <a:gd name="connsiteY14" fmla="*/ 15558 h 780564"/>
                    <a:gd name="connsiteX15" fmla="*/ 1038524 w 1038398"/>
                    <a:gd name="connsiteY15" fmla="*/ 765426 h 780564"/>
                    <a:gd name="connsiteX16" fmla="*/ 1023179 w 1038398"/>
                    <a:gd name="connsiteY16" fmla="*/ 780774 h 78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398" h="780564">
                      <a:moveTo>
                        <a:pt x="30820" y="30903"/>
                      </a:moveTo>
                      <a:lnTo>
                        <a:pt x="30820" y="673356"/>
                      </a:lnTo>
                      <a:lnTo>
                        <a:pt x="1007831" y="673243"/>
                      </a:lnTo>
                      <a:lnTo>
                        <a:pt x="1007831" y="30903"/>
                      </a:lnTo>
                      <a:close/>
                      <a:moveTo>
                        <a:pt x="1007831" y="750076"/>
                      </a:moveTo>
                      <a:lnTo>
                        <a:pt x="1007831" y="703938"/>
                      </a:lnTo>
                      <a:lnTo>
                        <a:pt x="30820" y="704051"/>
                      </a:lnTo>
                      <a:lnTo>
                        <a:pt x="30820" y="750076"/>
                      </a:lnTo>
                      <a:close/>
                      <a:moveTo>
                        <a:pt x="1023179" y="780774"/>
                      </a:moveTo>
                      <a:lnTo>
                        <a:pt x="15473" y="780774"/>
                      </a:lnTo>
                      <a:cubicBezTo>
                        <a:pt x="6996" y="780774"/>
                        <a:pt x="126" y="773904"/>
                        <a:pt x="126" y="765426"/>
                      </a:cubicBezTo>
                      <a:lnTo>
                        <a:pt x="126" y="15558"/>
                      </a:lnTo>
                      <a:cubicBezTo>
                        <a:pt x="126" y="7080"/>
                        <a:pt x="6996" y="209"/>
                        <a:pt x="15473" y="209"/>
                      </a:cubicBezTo>
                      <a:lnTo>
                        <a:pt x="1023179" y="209"/>
                      </a:lnTo>
                      <a:cubicBezTo>
                        <a:pt x="1031651" y="209"/>
                        <a:pt x="1038524" y="7080"/>
                        <a:pt x="1038524" y="15558"/>
                      </a:cubicBezTo>
                      <a:lnTo>
                        <a:pt x="1038524" y="765426"/>
                      </a:lnTo>
                      <a:cubicBezTo>
                        <a:pt x="1038524" y="773904"/>
                        <a:pt x="1031651" y="780774"/>
                        <a:pt x="1023179" y="780774"/>
                      </a:cubicBezTo>
                    </a:path>
                  </a:pathLst>
                </a:custGeom>
                <a:solidFill>
                  <a:srgbClr val="595959"/>
                </a:solidFill>
                <a:ln w="1760" cap="flat">
                  <a:noFill/>
                  <a:prstDash val="solid"/>
                  <a:miter/>
                </a:ln>
              </p:spPr>
              <p:txBody>
                <a:bodyPr rtlCol="0" anchor="ctr"/>
                <a:lstStyle/>
                <a:p>
                  <a:endParaRPr lang="ja-JP" altLang="en-US"/>
                </a:p>
              </p:txBody>
            </p:sp>
          </p:grpSp>
          <p:pic>
            <p:nvPicPr>
              <p:cNvPr id="148" name="グラフィックス 147">
                <a:extLst>
                  <a:ext uri="{FF2B5EF4-FFF2-40B4-BE49-F238E27FC236}">
                    <a16:creationId xmlns:a16="http://schemas.microsoft.com/office/drawing/2014/main" id="{78AFCEFF-B597-B679-C0B6-69620FC6567F}"/>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81892" y="2259275"/>
                <a:ext cx="778624" cy="785702"/>
              </a:xfrm>
              <a:prstGeom prst="rect">
                <a:avLst/>
              </a:prstGeom>
              <a:effectLst>
                <a:outerShdw blurRad="317500" sx="102000" sy="102000" algn="ctr" rotWithShape="0">
                  <a:schemeClr val="bg2"/>
                </a:outerShdw>
              </a:effectLst>
            </p:spPr>
          </p:pic>
          <p:pic>
            <p:nvPicPr>
              <p:cNvPr id="150" name="グラフィックス 149">
                <a:extLst>
                  <a:ext uri="{FF2B5EF4-FFF2-40B4-BE49-F238E27FC236}">
                    <a16:creationId xmlns:a16="http://schemas.microsoft.com/office/drawing/2014/main" id="{3C8F60A7-A4BA-B84B-91BC-05669F0B3A7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748484" y="2290639"/>
                <a:ext cx="778624" cy="785636"/>
              </a:xfrm>
              <a:prstGeom prst="rect">
                <a:avLst/>
              </a:prstGeom>
              <a:effectLst>
                <a:outerShdw blurRad="317500" sx="102000" sy="102000" algn="ctr" rotWithShape="0">
                  <a:schemeClr val="bg2"/>
                </a:outerShdw>
              </a:effectLst>
            </p:spPr>
          </p:pic>
          <p:pic>
            <p:nvPicPr>
              <p:cNvPr id="154" name="グラフィックス 153">
                <a:extLst>
                  <a:ext uri="{FF2B5EF4-FFF2-40B4-BE49-F238E27FC236}">
                    <a16:creationId xmlns:a16="http://schemas.microsoft.com/office/drawing/2014/main" id="{1A586197-E745-2819-E11C-0C8FB15EB2E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76229" y="4178365"/>
                <a:ext cx="781524" cy="785636"/>
              </a:xfrm>
              <a:prstGeom prst="rect">
                <a:avLst/>
              </a:prstGeom>
              <a:effectLst>
                <a:outerShdw blurRad="317500" sx="102000" sy="102000" algn="ctr" rotWithShape="0">
                  <a:schemeClr val="bg2"/>
                </a:outerShdw>
              </a:effectLst>
            </p:spPr>
          </p:pic>
          <p:pic>
            <p:nvPicPr>
              <p:cNvPr id="152" name="グラフィックス 151">
                <a:extLst>
                  <a:ext uri="{FF2B5EF4-FFF2-40B4-BE49-F238E27FC236}">
                    <a16:creationId xmlns:a16="http://schemas.microsoft.com/office/drawing/2014/main" id="{78B6316E-2EE9-10AA-99CE-B583143D27A4}"/>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655849" y="4149547"/>
                <a:ext cx="783306" cy="785636"/>
              </a:xfrm>
              <a:prstGeom prst="rect">
                <a:avLst/>
              </a:prstGeom>
              <a:effectLst>
                <a:outerShdw blurRad="317500" sx="102000" sy="102000" algn="ctr" rotWithShape="0">
                  <a:schemeClr val="bg2"/>
                </a:outerShdw>
              </a:effectLst>
            </p:spPr>
          </p:pic>
        </p:grpSp>
      </p:grpSp>
      <p:grpSp>
        <p:nvGrpSpPr>
          <p:cNvPr id="3" name="グループ化 2">
            <a:extLst>
              <a:ext uri="{FF2B5EF4-FFF2-40B4-BE49-F238E27FC236}">
                <a16:creationId xmlns:a16="http://schemas.microsoft.com/office/drawing/2014/main" id="{CF5E584F-96B6-B7D3-5F7D-8FA9419A4327}"/>
              </a:ext>
            </a:extLst>
          </p:cNvPr>
          <p:cNvGrpSpPr/>
          <p:nvPr/>
        </p:nvGrpSpPr>
        <p:grpSpPr>
          <a:xfrm>
            <a:off x="8269497" y="1113110"/>
            <a:ext cx="3210182" cy="5454186"/>
            <a:chOff x="8269497" y="1113110"/>
            <a:chExt cx="3210182" cy="5454186"/>
          </a:xfrm>
        </p:grpSpPr>
        <p:sp>
          <p:nvSpPr>
            <p:cNvPr id="11" name="コンテンツ プレースホルダー 2">
              <a:extLst>
                <a:ext uri="{FF2B5EF4-FFF2-40B4-BE49-F238E27FC236}">
                  <a16:creationId xmlns:a16="http://schemas.microsoft.com/office/drawing/2014/main" id="{A41A34AE-C7BD-4950-7A7A-CEFBEE9354A4}"/>
                </a:ext>
              </a:extLst>
            </p:cNvPr>
            <p:cNvSpPr txBox="1">
              <a:spLocks/>
            </p:cNvSpPr>
            <p:nvPr/>
          </p:nvSpPr>
          <p:spPr>
            <a:xfrm>
              <a:off x="8269497" y="5517896"/>
              <a:ext cx="3210182" cy="1049400"/>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400"/>
                </a:spcBef>
                <a:buFont typeface="Arial" panose="020B0604020202020204" pitchFamily="34" charset="0"/>
                <a:buNone/>
              </a:pPr>
              <a:r>
                <a:rPr lang="ja-JP" altLang="en-US" sz="1400">
                  <a:latin typeface="Segoe UI" panose="020B0502040204020203" pitchFamily="34" charset="0"/>
                  <a:cs typeface="Segoe UI" panose="020B0502040204020203" pitchFamily="34" charset="0"/>
                </a:rPr>
                <a:t>実際に測定される</a:t>
              </a:r>
              <a:br>
                <a:rPr lang="en-US" altLang="ja-JP" sz="1400" dirty="0">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アトリビュートの内容を</a:t>
              </a:r>
              <a:br>
                <a:rPr lang="en-US" altLang="ja-JP" sz="1400" dirty="0">
                  <a:latin typeface="Segoe UI" panose="020B0502040204020203" pitchFamily="34" charset="0"/>
                  <a:cs typeface="Segoe UI" panose="020B0502040204020203" pitchFamily="34" charset="0"/>
                </a:rPr>
              </a:br>
              <a:r>
                <a:rPr lang="ja-JP" altLang="en-US" sz="1400">
                  <a:solidFill>
                    <a:schemeClr val="accent5"/>
                  </a:solidFill>
                  <a:latin typeface="Segoe UI" panose="020B0502040204020203" pitchFamily="34" charset="0"/>
                  <a:cs typeface="Segoe UI" panose="020B0502040204020203" pitchFamily="34" charset="0"/>
                </a:rPr>
                <a:t>意図通りに構成することは難しい</a:t>
              </a:r>
            </a:p>
          </p:txBody>
        </p:sp>
        <p:sp>
          <p:nvSpPr>
            <p:cNvPr id="15" name="コンテンツ プレースホルダー 2">
              <a:extLst>
                <a:ext uri="{FF2B5EF4-FFF2-40B4-BE49-F238E27FC236}">
                  <a16:creationId xmlns:a16="http://schemas.microsoft.com/office/drawing/2014/main" id="{C67B9ABB-902D-5137-9F3E-8328D273923E}"/>
                </a:ext>
              </a:extLst>
            </p:cNvPr>
            <p:cNvSpPr txBox="1">
              <a:spLocks/>
            </p:cNvSpPr>
            <p:nvPr/>
          </p:nvSpPr>
          <p:spPr>
            <a:xfrm>
              <a:off x="8269497" y="1113110"/>
              <a:ext cx="3210182" cy="842709"/>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solidFill>
                    <a:schemeClr val="accent2"/>
                  </a:solidFill>
                  <a:latin typeface="Segoe UI" panose="020B0502040204020203" pitchFamily="34" charset="0"/>
                  <a:ea typeface="Yu Gothic" panose="020B0400000000000000" pitchFamily="34" charset="-128"/>
                  <a:cs typeface="Segoe UI" panose="020B0502040204020203" pitchFamily="34" charset="0"/>
                </a:rPr>
                <a:t>アトリビュート内容を</a:t>
              </a:r>
              <a:br>
                <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rPr>
              </a:br>
              <a:r>
                <a:rPr lang="ja-JP" altLang="en-US" sz="1700">
                  <a:solidFill>
                    <a:schemeClr val="accent2"/>
                  </a:solidFill>
                  <a:latin typeface="Segoe UI" panose="020B0502040204020203" pitchFamily="34" charset="0"/>
                  <a:ea typeface="Yu Gothic" panose="020B0400000000000000" pitchFamily="34" charset="-128"/>
                  <a:cs typeface="Segoe UI" panose="020B0502040204020203" pitchFamily="34" charset="0"/>
                </a:rPr>
                <a:t>意図通り構成する困難さ</a:t>
              </a:r>
              <a:endPar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p:txBody>
        </p:sp>
        <p:grpSp>
          <p:nvGrpSpPr>
            <p:cNvPr id="181" name="グループ化 180">
              <a:extLst>
                <a:ext uri="{FF2B5EF4-FFF2-40B4-BE49-F238E27FC236}">
                  <a16:creationId xmlns:a16="http://schemas.microsoft.com/office/drawing/2014/main" id="{51458865-F615-518E-4252-80E0126C8BD9}"/>
                </a:ext>
              </a:extLst>
            </p:cNvPr>
            <p:cNvGrpSpPr/>
            <p:nvPr/>
          </p:nvGrpSpPr>
          <p:grpSpPr>
            <a:xfrm>
              <a:off x="8491514" y="2252937"/>
              <a:ext cx="2753607" cy="3064580"/>
              <a:chOff x="8491514" y="2252937"/>
              <a:chExt cx="2753607" cy="3064580"/>
            </a:xfrm>
          </p:grpSpPr>
          <p:grpSp>
            <p:nvGrpSpPr>
              <p:cNvPr id="63" name="グループ化 62">
                <a:extLst>
                  <a:ext uri="{FF2B5EF4-FFF2-40B4-BE49-F238E27FC236}">
                    <a16:creationId xmlns:a16="http://schemas.microsoft.com/office/drawing/2014/main" id="{38BAA92F-8D0F-5E89-CC91-F86114414E0E}"/>
                  </a:ext>
                </a:extLst>
              </p:cNvPr>
              <p:cNvGrpSpPr/>
              <p:nvPr/>
            </p:nvGrpSpPr>
            <p:grpSpPr>
              <a:xfrm>
                <a:off x="8491514" y="3943579"/>
                <a:ext cx="921452" cy="921453"/>
                <a:chOff x="6151768" y="7995504"/>
                <a:chExt cx="1677717" cy="1677717"/>
              </a:xfrm>
            </p:grpSpPr>
            <p:sp>
              <p:nvSpPr>
                <p:cNvPr id="103" name="円/楕円 102">
                  <a:extLst>
                    <a:ext uri="{FF2B5EF4-FFF2-40B4-BE49-F238E27FC236}">
                      <a16:creationId xmlns:a16="http://schemas.microsoft.com/office/drawing/2014/main" id="{679E2A52-2788-9450-9D45-D1EF478B6094}"/>
                    </a:ext>
                  </a:extLst>
                </p:cNvPr>
                <p:cNvSpPr/>
                <p:nvPr/>
              </p:nvSpPr>
              <p:spPr>
                <a:xfrm>
                  <a:off x="6151768" y="7995504"/>
                  <a:ext cx="1677717" cy="167771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5892F1A5-03C7-B2DD-6CCF-5A3FFCEB7768}"/>
                    </a:ext>
                  </a:extLst>
                </p:cNvPr>
                <p:cNvSpPr/>
                <p:nvPr/>
              </p:nvSpPr>
              <p:spPr>
                <a:xfrm>
                  <a:off x="6344875" y="8258339"/>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105" name="グループ化 104">
                  <a:extLst>
                    <a:ext uri="{FF2B5EF4-FFF2-40B4-BE49-F238E27FC236}">
                      <a16:creationId xmlns:a16="http://schemas.microsoft.com/office/drawing/2014/main" id="{67928C8A-9085-BB20-375A-7A99E9E31612}"/>
                    </a:ext>
                  </a:extLst>
                </p:cNvPr>
                <p:cNvGrpSpPr/>
                <p:nvPr/>
              </p:nvGrpSpPr>
              <p:grpSpPr>
                <a:xfrm>
                  <a:off x="6583444" y="8362635"/>
                  <a:ext cx="966176" cy="527938"/>
                  <a:chOff x="6583444" y="8362635"/>
                  <a:chExt cx="966176" cy="527938"/>
                </a:xfrm>
              </p:grpSpPr>
              <p:sp>
                <p:nvSpPr>
                  <p:cNvPr id="106" name="円/楕円 105">
                    <a:extLst>
                      <a:ext uri="{FF2B5EF4-FFF2-40B4-BE49-F238E27FC236}">
                        <a16:creationId xmlns:a16="http://schemas.microsoft.com/office/drawing/2014/main" id="{584A3FA5-832E-DB34-110F-97A7F385F40E}"/>
                      </a:ext>
                    </a:extLst>
                  </p:cNvPr>
                  <p:cNvSpPr/>
                  <p:nvPr/>
                </p:nvSpPr>
                <p:spPr>
                  <a:xfrm>
                    <a:off x="6583444" y="877460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a:extLst>
                      <a:ext uri="{FF2B5EF4-FFF2-40B4-BE49-F238E27FC236}">
                        <a16:creationId xmlns:a16="http://schemas.microsoft.com/office/drawing/2014/main" id="{30EBD0DA-0A39-EF9F-4A3E-414E9B18E56D}"/>
                      </a:ext>
                    </a:extLst>
                  </p:cNvPr>
                  <p:cNvSpPr/>
                  <p:nvPr/>
                </p:nvSpPr>
                <p:spPr>
                  <a:xfrm>
                    <a:off x="6675823" y="847692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2AB9771D-343C-4B1E-91DE-0FBA4C78475F}"/>
                      </a:ext>
                    </a:extLst>
                  </p:cNvPr>
                  <p:cNvSpPr/>
                  <p:nvPr/>
                </p:nvSpPr>
                <p:spPr>
                  <a:xfrm>
                    <a:off x="6965589" y="8362635"/>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a:extLst>
                      <a:ext uri="{FF2B5EF4-FFF2-40B4-BE49-F238E27FC236}">
                        <a16:creationId xmlns:a16="http://schemas.microsoft.com/office/drawing/2014/main" id="{7D12BAAA-845D-E545-6735-D823C1028F79}"/>
                      </a:ext>
                    </a:extLst>
                  </p:cNvPr>
                  <p:cNvSpPr/>
                  <p:nvPr/>
                </p:nvSpPr>
                <p:spPr>
                  <a:xfrm>
                    <a:off x="7279883" y="842847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a:extLst>
                      <a:ext uri="{FF2B5EF4-FFF2-40B4-BE49-F238E27FC236}">
                        <a16:creationId xmlns:a16="http://schemas.microsoft.com/office/drawing/2014/main" id="{41429060-E8A7-700A-B7BF-2BF242018618}"/>
                      </a:ext>
                    </a:extLst>
                  </p:cNvPr>
                  <p:cNvSpPr/>
                  <p:nvPr/>
                </p:nvSpPr>
                <p:spPr>
                  <a:xfrm>
                    <a:off x="7479644" y="8679889"/>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a:extLst>
                      <a:ext uri="{FF2B5EF4-FFF2-40B4-BE49-F238E27FC236}">
                        <a16:creationId xmlns:a16="http://schemas.microsoft.com/office/drawing/2014/main" id="{BB70DC2C-98EB-478C-B3A3-77D4C263F385}"/>
                      </a:ext>
                    </a:extLst>
                  </p:cNvPr>
                  <p:cNvSpPr/>
                  <p:nvPr/>
                </p:nvSpPr>
                <p:spPr>
                  <a:xfrm>
                    <a:off x="7083074" y="8561813"/>
                    <a:ext cx="63434" cy="634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a:extLst>
                      <a:ext uri="{FF2B5EF4-FFF2-40B4-BE49-F238E27FC236}">
                        <a16:creationId xmlns:a16="http://schemas.microsoft.com/office/drawing/2014/main" id="{53A67B96-3599-F83E-F285-665E6416880A}"/>
                      </a:ext>
                    </a:extLst>
                  </p:cNvPr>
                  <p:cNvSpPr/>
                  <p:nvPr/>
                </p:nvSpPr>
                <p:spPr>
                  <a:xfrm>
                    <a:off x="6839121" y="8752940"/>
                    <a:ext cx="56655" cy="566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a:extLst>
                      <a:ext uri="{FF2B5EF4-FFF2-40B4-BE49-F238E27FC236}">
                        <a16:creationId xmlns:a16="http://schemas.microsoft.com/office/drawing/2014/main" id="{78544C12-EAF8-ECCC-678E-B33AC9D25CC4}"/>
                      </a:ext>
                    </a:extLst>
                  </p:cNvPr>
                  <p:cNvSpPr/>
                  <p:nvPr/>
                </p:nvSpPr>
                <p:spPr>
                  <a:xfrm>
                    <a:off x="7256687" y="8786141"/>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円/楕円 113">
                    <a:extLst>
                      <a:ext uri="{FF2B5EF4-FFF2-40B4-BE49-F238E27FC236}">
                        <a16:creationId xmlns:a16="http://schemas.microsoft.com/office/drawing/2014/main" id="{048B96DB-21C5-D0B6-C748-4C33C5697BAA}"/>
                      </a:ext>
                    </a:extLst>
                  </p:cNvPr>
                  <p:cNvSpPr/>
                  <p:nvPr/>
                </p:nvSpPr>
                <p:spPr>
                  <a:xfrm>
                    <a:off x="7007704" y="8833746"/>
                    <a:ext cx="56827" cy="56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5AA9539C-90AE-A5FC-5D0E-C460FD9D1CC3}"/>
                      </a:ext>
                    </a:extLst>
                  </p:cNvPr>
                  <p:cNvCxnSpPr>
                    <a:stCxn id="107" idx="7"/>
                    <a:endCxn id="108" idx="2"/>
                  </p:cNvCxnSpPr>
                  <p:nvPr/>
                </p:nvCxnSpPr>
                <p:spPr>
                  <a:xfrm flipV="1">
                    <a:off x="6714847" y="8397623"/>
                    <a:ext cx="250742" cy="859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4F4A4D3C-D1C3-182F-15FF-07BF6C0DFA33}"/>
                      </a:ext>
                    </a:extLst>
                  </p:cNvPr>
                  <p:cNvCxnSpPr>
                    <a:endCxn id="114" idx="0"/>
                  </p:cNvCxnSpPr>
                  <p:nvPr/>
                </p:nvCxnSpPr>
                <p:spPr>
                  <a:xfrm>
                    <a:off x="7007704" y="8428477"/>
                    <a:ext cx="28414" cy="40526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8786D7B-2D3A-DD1F-1ECC-B63D8C80C683}"/>
                      </a:ext>
                    </a:extLst>
                  </p:cNvPr>
                  <p:cNvCxnSpPr>
                    <a:stCxn id="106" idx="0"/>
                    <a:endCxn id="107" idx="3"/>
                  </p:cNvCxnSpPr>
                  <p:nvPr/>
                </p:nvCxnSpPr>
                <p:spPr>
                  <a:xfrm flipV="1">
                    <a:off x="6618432" y="8515948"/>
                    <a:ext cx="64086" cy="258659"/>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FDD49877-9C73-653D-C30A-3FD2E9630AFC}"/>
                      </a:ext>
                    </a:extLst>
                  </p:cNvPr>
                  <p:cNvCxnSpPr>
                    <a:cxnSpLocks/>
                    <a:endCxn id="111" idx="3"/>
                  </p:cNvCxnSpPr>
                  <p:nvPr/>
                </p:nvCxnSpPr>
                <p:spPr>
                  <a:xfrm flipV="1">
                    <a:off x="6653420" y="8615957"/>
                    <a:ext cx="438944" cy="178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38A462D-9AA2-1037-BE3E-5FF4F8120A92}"/>
                      </a:ext>
                    </a:extLst>
                  </p:cNvPr>
                  <p:cNvCxnSpPr>
                    <a:cxnSpLocks/>
                    <a:stCxn id="107" idx="1"/>
                    <a:endCxn id="112" idx="1"/>
                  </p:cNvCxnSpPr>
                  <p:nvPr/>
                </p:nvCxnSpPr>
                <p:spPr>
                  <a:xfrm>
                    <a:off x="6682518" y="8483619"/>
                    <a:ext cx="164900" cy="27761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5A8D09B5-27EA-8625-D7F2-AC9A63E850AF}"/>
                      </a:ext>
                    </a:extLst>
                  </p:cNvPr>
                  <p:cNvCxnSpPr>
                    <a:cxnSpLocks/>
                    <a:stCxn id="109" idx="1"/>
                    <a:endCxn id="110" idx="5"/>
                  </p:cNvCxnSpPr>
                  <p:nvPr/>
                </p:nvCxnSpPr>
                <p:spPr>
                  <a:xfrm>
                    <a:off x="7290131" y="8438725"/>
                    <a:ext cx="249241" cy="30089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EB3AA67E-8BE7-60EA-0252-D3A54D0CCCA1}"/>
                      </a:ext>
                    </a:extLst>
                  </p:cNvPr>
                  <p:cNvCxnSpPr>
                    <a:cxnSpLocks/>
                  </p:cNvCxnSpPr>
                  <p:nvPr/>
                </p:nvCxnSpPr>
                <p:spPr>
                  <a:xfrm>
                    <a:off x="6682331" y="8499784"/>
                    <a:ext cx="464177" cy="93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B5A302B-117E-3375-51A2-FCC9FD6153FD}"/>
                      </a:ext>
                    </a:extLst>
                  </p:cNvPr>
                  <p:cNvCxnSpPr>
                    <a:stCxn id="106" idx="2"/>
                    <a:endCxn id="112" idx="6"/>
                  </p:cNvCxnSpPr>
                  <p:nvPr/>
                </p:nvCxnSpPr>
                <p:spPr>
                  <a:xfrm flipV="1">
                    <a:off x="6583444" y="8781268"/>
                    <a:ext cx="312332" cy="283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98AFEF16-5A9C-72A4-71E5-4342E54A6F9F}"/>
                      </a:ext>
                    </a:extLst>
                  </p:cNvPr>
                  <p:cNvCxnSpPr>
                    <a:cxnSpLocks/>
                    <a:stCxn id="111" idx="5"/>
                    <a:endCxn id="108" idx="1"/>
                  </p:cNvCxnSpPr>
                  <p:nvPr/>
                </p:nvCxnSpPr>
                <p:spPr>
                  <a:xfrm flipH="1" flipV="1">
                    <a:off x="6975837" y="8372883"/>
                    <a:ext cx="161381" cy="243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98FD32AA-051C-A58A-4E67-7FA50D3BDCAC}"/>
                      </a:ext>
                    </a:extLst>
                  </p:cNvPr>
                  <p:cNvCxnSpPr>
                    <a:cxnSpLocks/>
                    <a:stCxn id="109" idx="4"/>
                    <a:endCxn id="113" idx="4"/>
                  </p:cNvCxnSpPr>
                  <p:nvPr/>
                </p:nvCxnSpPr>
                <p:spPr>
                  <a:xfrm flipH="1">
                    <a:off x="7291675" y="8498453"/>
                    <a:ext cx="23196" cy="357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2B3115D-8ECF-C2A6-2C3F-91EDFAC72616}"/>
                      </a:ext>
                    </a:extLst>
                  </p:cNvPr>
                  <p:cNvCxnSpPr>
                    <a:stCxn id="112" idx="1"/>
                    <a:endCxn id="114" idx="5"/>
                  </p:cNvCxnSpPr>
                  <p:nvPr/>
                </p:nvCxnSpPr>
                <p:spPr>
                  <a:xfrm>
                    <a:off x="6847418" y="8761237"/>
                    <a:ext cx="208791" cy="12101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F651460F-B1D4-B5FB-EF1E-89E90FA6F6A3}"/>
                      </a:ext>
                    </a:extLst>
                  </p:cNvPr>
                  <p:cNvCxnSpPr>
                    <a:cxnSpLocks/>
                    <a:stCxn id="114" idx="2"/>
                    <a:endCxn id="113" idx="6"/>
                  </p:cNvCxnSpPr>
                  <p:nvPr/>
                </p:nvCxnSpPr>
                <p:spPr>
                  <a:xfrm flipV="1">
                    <a:off x="7007704" y="8821129"/>
                    <a:ext cx="318959" cy="410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A1D73D02-0D1B-D677-6B4E-E165347E0990}"/>
                      </a:ext>
                    </a:extLst>
                  </p:cNvPr>
                  <p:cNvCxnSpPr>
                    <a:stCxn id="113" idx="3"/>
                    <a:endCxn id="110" idx="3"/>
                  </p:cNvCxnSpPr>
                  <p:nvPr/>
                </p:nvCxnSpPr>
                <p:spPr>
                  <a:xfrm flipV="1">
                    <a:off x="7266935" y="8739617"/>
                    <a:ext cx="222957" cy="106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68FC4A6B-27DB-189A-4AFF-23707301264B}"/>
                      </a:ext>
                    </a:extLst>
                  </p:cNvPr>
                  <p:cNvCxnSpPr>
                    <a:stCxn id="111" idx="1"/>
                    <a:endCxn id="113" idx="1"/>
                  </p:cNvCxnSpPr>
                  <p:nvPr/>
                </p:nvCxnSpPr>
                <p:spPr>
                  <a:xfrm>
                    <a:off x="7092364" y="8571103"/>
                    <a:ext cx="174571" cy="225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A977C0C8-B4EB-7FFE-DD63-42B793C66634}"/>
                      </a:ext>
                    </a:extLst>
                  </p:cNvPr>
                  <p:cNvCxnSpPr>
                    <a:stCxn id="111" idx="0"/>
                    <a:endCxn id="114" idx="7"/>
                  </p:cNvCxnSpPr>
                  <p:nvPr/>
                </p:nvCxnSpPr>
                <p:spPr>
                  <a:xfrm flipH="1">
                    <a:off x="7056209" y="8561813"/>
                    <a:ext cx="58582" cy="28025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76CC0778-DE15-D1AB-5A51-B597956F5D55}"/>
                      </a:ext>
                    </a:extLst>
                  </p:cNvPr>
                  <p:cNvCxnSpPr>
                    <a:stCxn id="108" idx="6"/>
                    <a:endCxn id="109" idx="6"/>
                  </p:cNvCxnSpPr>
                  <p:nvPr/>
                </p:nvCxnSpPr>
                <p:spPr>
                  <a:xfrm>
                    <a:off x="7035565" y="8397623"/>
                    <a:ext cx="314294" cy="6584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26341C8C-9AFF-4EB4-7677-6EBD517B4351}"/>
                      </a:ext>
                    </a:extLst>
                  </p:cNvPr>
                  <p:cNvCxnSpPr>
                    <a:stCxn id="111" idx="3"/>
                    <a:endCxn id="109" idx="7"/>
                  </p:cNvCxnSpPr>
                  <p:nvPr/>
                </p:nvCxnSpPr>
                <p:spPr>
                  <a:xfrm flipV="1">
                    <a:off x="7092364" y="8438725"/>
                    <a:ext cx="247247" cy="1772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63FBFA42-9440-C38A-922B-3425959AD527}"/>
                      </a:ext>
                    </a:extLst>
                  </p:cNvPr>
                  <p:cNvCxnSpPr>
                    <a:stCxn id="111" idx="2"/>
                    <a:endCxn id="110" idx="6"/>
                  </p:cNvCxnSpPr>
                  <p:nvPr/>
                </p:nvCxnSpPr>
                <p:spPr>
                  <a:xfrm>
                    <a:off x="7083074" y="8593530"/>
                    <a:ext cx="466546" cy="121347"/>
                  </a:xfrm>
                  <a:prstGeom prst="line">
                    <a:avLst/>
                  </a:prstGeom>
                </p:spPr>
                <p:style>
                  <a:lnRef idx="1">
                    <a:schemeClr val="accent1"/>
                  </a:lnRef>
                  <a:fillRef idx="0">
                    <a:schemeClr val="accent1"/>
                  </a:fillRef>
                  <a:effectRef idx="0">
                    <a:schemeClr val="accent1"/>
                  </a:effectRef>
                  <a:fontRef idx="minor">
                    <a:schemeClr val="tx1"/>
                  </a:fontRef>
                </p:style>
              </p:cxnSp>
              <p:sp>
                <p:nvSpPr>
                  <p:cNvPr id="133" name="円/楕円 132">
                    <a:extLst>
                      <a:ext uri="{FF2B5EF4-FFF2-40B4-BE49-F238E27FC236}">
                        <a16:creationId xmlns:a16="http://schemas.microsoft.com/office/drawing/2014/main" id="{C778C471-3F2F-A0DF-AE26-4D05A824B71D}"/>
                      </a:ext>
                    </a:extLst>
                  </p:cNvPr>
                  <p:cNvSpPr/>
                  <p:nvPr/>
                </p:nvSpPr>
                <p:spPr>
                  <a:xfrm>
                    <a:off x="6796837" y="8565653"/>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コネクタ 133">
                    <a:extLst>
                      <a:ext uri="{FF2B5EF4-FFF2-40B4-BE49-F238E27FC236}">
                        <a16:creationId xmlns:a16="http://schemas.microsoft.com/office/drawing/2014/main" id="{649367D3-ED5F-F5DD-B813-426F51B58643}"/>
                      </a:ext>
                    </a:extLst>
                  </p:cNvPr>
                  <p:cNvCxnSpPr>
                    <a:cxnSpLocks/>
                    <a:stCxn id="106" idx="3"/>
                    <a:endCxn id="133" idx="7"/>
                  </p:cNvCxnSpPr>
                  <p:nvPr/>
                </p:nvCxnSpPr>
                <p:spPr>
                  <a:xfrm flipV="1">
                    <a:off x="6593692" y="8570925"/>
                    <a:ext cx="233873" cy="263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90DD27E-900B-0EB1-C566-7F907D36C115}"/>
                      </a:ext>
                    </a:extLst>
                  </p:cNvPr>
                  <p:cNvCxnSpPr>
                    <a:stCxn id="107" idx="1"/>
                    <a:endCxn id="133" idx="5"/>
                  </p:cNvCxnSpPr>
                  <p:nvPr/>
                </p:nvCxnSpPr>
                <p:spPr>
                  <a:xfrm>
                    <a:off x="6682518" y="8483619"/>
                    <a:ext cx="145047" cy="112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965FC864-521B-3C12-AA93-7DCE56465CBF}"/>
                      </a:ext>
                    </a:extLst>
                  </p:cNvPr>
                  <p:cNvCxnSpPr>
                    <a:stCxn id="133" idx="2"/>
                    <a:endCxn id="111" idx="6"/>
                  </p:cNvCxnSpPr>
                  <p:nvPr/>
                </p:nvCxnSpPr>
                <p:spPr>
                  <a:xfrm>
                    <a:off x="6796837" y="8583653"/>
                    <a:ext cx="349671" cy="987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EAAC7AEB-593A-9D73-A144-4A072F7D3FA7}"/>
                      </a:ext>
                    </a:extLst>
                  </p:cNvPr>
                  <p:cNvCxnSpPr>
                    <a:cxnSpLocks/>
                    <a:stCxn id="133" idx="3"/>
                    <a:endCxn id="108" idx="3"/>
                  </p:cNvCxnSpPr>
                  <p:nvPr/>
                </p:nvCxnSpPr>
                <p:spPr>
                  <a:xfrm flipV="1">
                    <a:off x="6802109" y="8422363"/>
                    <a:ext cx="173728" cy="17401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4" name="グループ化 63">
                <a:extLst>
                  <a:ext uri="{FF2B5EF4-FFF2-40B4-BE49-F238E27FC236}">
                    <a16:creationId xmlns:a16="http://schemas.microsoft.com/office/drawing/2014/main" id="{7CEBC7F8-6B02-3AB8-C6EC-BACC6A65E2C4}"/>
                  </a:ext>
                </a:extLst>
              </p:cNvPr>
              <p:cNvGrpSpPr/>
              <p:nvPr/>
            </p:nvGrpSpPr>
            <p:grpSpPr>
              <a:xfrm>
                <a:off x="9189883" y="2252937"/>
                <a:ext cx="2055238" cy="2055240"/>
                <a:chOff x="9938250" y="2536352"/>
                <a:chExt cx="1677717" cy="1677717"/>
              </a:xfrm>
            </p:grpSpPr>
            <p:sp>
              <p:nvSpPr>
                <p:cNvPr id="68" name="円/楕円 67">
                  <a:extLst>
                    <a:ext uri="{FF2B5EF4-FFF2-40B4-BE49-F238E27FC236}">
                      <a16:creationId xmlns:a16="http://schemas.microsoft.com/office/drawing/2014/main" id="{093D4A2A-8522-4C6B-3AE9-485FE9BBA679}"/>
                    </a:ext>
                  </a:extLst>
                </p:cNvPr>
                <p:cNvSpPr/>
                <p:nvPr/>
              </p:nvSpPr>
              <p:spPr>
                <a:xfrm>
                  <a:off x="9938250" y="2536352"/>
                  <a:ext cx="1677717" cy="1677717"/>
                </a:xfrm>
                <a:prstGeom prst="ellipse">
                  <a:avLst/>
                </a:prstGeom>
                <a:solidFill>
                  <a:srgbClr val="FFFFFF"/>
                </a:solidFill>
                <a:ln>
                  <a:solidFill>
                    <a:schemeClr val="bg1"/>
                  </a:solidFill>
                </a:ln>
                <a:effectLst>
                  <a:outerShdw blurRad="317500" sx="102000" sy="102000" algn="ctr" rotWithShape="0">
                    <a:schemeClr val="accent5">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68">
                  <a:extLst>
                    <a:ext uri="{FF2B5EF4-FFF2-40B4-BE49-F238E27FC236}">
                      <a16:creationId xmlns:a16="http://schemas.microsoft.com/office/drawing/2014/main" id="{53F09069-FB75-4621-DF2F-391A33F3EFE7}"/>
                    </a:ext>
                  </a:extLst>
                </p:cNvPr>
                <p:cNvSpPr/>
                <p:nvPr/>
              </p:nvSpPr>
              <p:spPr>
                <a:xfrm>
                  <a:off x="10131357" y="2799187"/>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70" name="グループ化 69">
                  <a:extLst>
                    <a:ext uri="{FF2B5EF4-FFF2-40B4-BE49-F238E27FC236}">
                      <a16:creationId xmlns:a16="http://schemas.microsoft.com/office/drawing/2014/main" id="{E193B897-1465-2721-9835-B72D59AABFD8}"/>
                    </a:ext>
                  </a:extLst>
                </p:cNvPr>
                <p:cNvGrpSpPr/>
                <p:nvPr/>
              </p:nvGrpSpPr>
              <p:grpSpPr>
                <a:xfrm>
                  <a:off x="10373966" y="2903483"/>
                  <a:ext cx="955891" cy="522318"/>
                  <a:chOff x="5214880" y="2442502"/>
                  <a:chExt cx="1762237" cy="962921"/>
                </a:xfrm>
              </p:grpSpPr>
              <p:sp>
                <p:nvSpPr>
                  <p:cNvPr id="71" name="円/楕円 70">
                    <a:extLst>
                      <a:ext uri="{FF2B5EF4-FFF2-40B4-BE49-F238E27FC236}">
                        <a16:creationId xmlns:a16="http://schemas.microsoft.com/office/drawing/2014/main" id="{9D39D765-EB23-1940-4C94-F7F45C2B2DB2}"/>
                      </a:ext>
                    </a:extLst>
                  </p:cNvPr>
                  <p:cNvSpPr/>
                  <p:nvPr/>
                </p:nvSpPr>
                <p:spPr>
                  <a:xfrm>
                    <a:off x="5911886" y="2442502"/>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FFCB8705-0A1D-B371-3AD1-ED0B2C9CD8E0}"/>
                      </a:ext>
                    </a:extLst>
                  </p:cNvPr>
                  <p:cNvCxnSpPr>
                    <a:stCxn id="95" idx="7"/>
                    <a:endCxn id="71" idx="2"/>
                  </p:cNvCxnSpPr>
                  <p:nvPr/>
                </p:nvCxnSpPr>
                <p:spPr>
                  <a:xfrm flipV="1">
                    <a:off x="5454550" y="2506318"/>
                    <a:ext cx="457336" cy="1568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02E3349-7873-73DA-65BE-B42B7EB36CC6}"/>
                      </a:ext>
                    </a:extLst>
                  </p:cNvPr>
                  <p:cNvCxnSpPr>
                    <a:endCxn id="100" idx="0"/>
                  </p:cNvCxnSpPr>
                  <p:nvPr/>
                </p:nvCxnSpPr>
                <p:spPr>
                  <a:xfrm>
                    <a:off x="5988700" y="2562593"/>
                    <a:ext cx="51825" cy="73918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9BB1049-D9C2-5367-E16C-FA713F7E1134}"/>
                      </a:ext>
                    </a:extLst>
                  </p:cNvPr>
                  <p:cNvCxnSpPr>
                    <a:stCxn id="99" idx="0"/>
                    <a:endCxn id="95" idx="3"/>
                  </p:cNvCxnSpPr>
                  <p:nvPr/>
                </p:nvCxnSpPr>
                <p:spPr>
                  <a:xfrm flipV="1">
                    <a:off x="5278696" y="2722134"/>
                    <a:ext cx="116888" cy="47177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DF8E5AC9-9A71-1727-369F-39F940317435}"/>
                      </a:ext>
                    </a:extLst>
                  </p:cNvPr>
                  <p:cNvCxnSpPr>
                    <a:cxnSpLocks/>
                    <a:endCxn id="98" idx="3"/>
                  </p:cNvCxnSpPr>
                  <p:nvPr/>
                </p:nvCxnSpPr>
                <p:spPr>
                  <a:xfrm flipV="1">
                    <a:off x="5342511" y="2904543"/>
                    <a:ext cx="800603" cy="325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C7A70C08-70A5-4DB8-EBE1-2640D97E1664}"/>
                      </a:ext>
                    </a:extLst>
                  </p:cNvPr>
                  <p:cNvCxnSpPr>
                    <a:cxnSpLocks/>
                    <a:stCxn id="95" idx="1"/>
                    <a:endCxn id="94" idx="1"/>
                  </p:cNvCxnSpPr>
                  <p:nvPr/>
                </p:nvCxnSpPr>
                <p:spPr>
                  <a:xfrm>
                    <a:off x="5395584" y="2663168"/>
                    <a:ext cx="300766" cy="506355"/>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F60534D-87D6-6C19-4F43-C2159B39872A}"/>
                      </a:ext>
                    </a:extLst>
                  </p:cNvPr>
                  <p:cNvCxnSpPr>
                    <a:cxnSpLocks/>
                    <a:stCxn id="97" idx="1"/>
                    <a:endCxn id="102" idx="5"/>
                  </p:cNvCxnSpPr>
                  <p:nvPr/>
                </p:nvCxnSpPr>
                <p:spPr>
                  <a:xfrm>
                    <a:off x="6503827" y="2581285"/>
                    <a:ext cx="454598" cy="548805"/>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D8253A28-6980-B9A3-962C-795BE45115A7}"/>
                      </a:ext>
                    </a:extLst>
                  </p:cNvPr>
                  <p:cNvCxnSpPr>
                    <a:cxnSpLocks/>
                  </p:cNvCxnSpPr>
                  <p:nvPr/>
                </p:nvCxnSpPr>
                <p:spPr>
                  <a:xfrm>
                    <a:off x="5395243" y="2692652"/>
                    <a:ext cx="846626" cy="170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12D719E9-0089-CDCD-B281-261CA788BECC}"/>
                      </a:ext>
                    </a:extLst>
                  </p:cNvPr>
                  <p:cNvCxnSpPr>
                    <a:stCxn id="99" idx="2"/>
                    <a:endCxn id="94" idx="6"/>
                  </p:cNvCxnSpPr>
                  <p:nvPr/>
                </p:nvCxnSpPr>
                <p:spPr>
                  <a:xfrm flipV="1">
                    <a:off x="5214880" y="3206059"/>
                    <a:ext cx="569672" cy="51666"/>
                  </a:xfrm>
                  <a:prstGeom prst="line">
                    <a:avLst/>
                  </a:prstGeom>
                  <a:solidFill>
                    <a:schemeClr val="tx1">
                      <a:lumMod val="20000"/>
                      <a:lumOff val="80000"/>
                    </a:schemeClr>
                  </a:solidFill>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613FAAE-6890-76BA-42C8-1DFCAA727448}"/>
                      </a:ext>
                    </a:extLst>
                  </p:cNvPr>
                  <p:cNvCxnSpPr>
                    <a:cxnSpLocks/>
                    <a:stCxn id="98" idx="5"/>
                    <a:endCxn id="71" idx="1"/>
                  </p:cNvCxnSpPr>
                  <p:nvPr/>
                </p:nvCxnSpPr>
                <p:spPr>
                  <a:xfrm flipH="1" flipV="1">
                    <a:off x="5930577" y="2461194"/>
                    <a:ext cx="294348" cy="44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F430ED29-144E-E257-2412-2D996CFF8BA0}"/>
                      </a:ext>
                    </a:extLst>
                  </p:cNvPr>
                  <p:cNvCxnSpPr>
                    <a:cxnSpLocks/>
                    <a:stCxn id="97" idx="4"/>
                    <a:endCxn id="101" idx="4"/>
                  </p:cNvCxnSpPr>
                  <p:nvPr/>
                </p:nvCxnSpPr>
                <p:spPr>
                  <a:xfrm flipH="1">
                    <a:off x="6506643" y="2690224"/>
                    <a:ext cx="42308" cy="652353"/>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B889C0FF-A5F3-3B7B-5E9B-56190AD55DD0}"/>
                      </a:ext>
                    </a:extLst>
                  </p:cNvPr>
                  <p:cNvCxnSpPr>
                    <a:stCxn id="94" idx="1"/>
                    <a:endCxn id="100" idx="5"/>
                  </p:cNvCxnSpPr>
                  <p:nvPr/>
                </p:nvCxnSpPr>
                <p:spPr>
                  <a:xfrm>
                    <a:off x="5696350" y="3169523"/>
                    <a:ext cx="380820" cy="220721"/>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779A31A-700C-E4CC-AF67-79BF5142A2CB}"/>
                      </a:ext>
                    </a:extLst>
                  </p:cNvPr>
                  <p:cNvCxnSpPr>
                    <a:cxnSpLocks/>
                    <a:stCxn id="100" idx="2"/>
                    <a:endCxn id="101" idx="6"/>
                  </p:cNvCxnSpPr>
                  <p:nvPr/>
                </p:nvCxnSpPr>
                <p:spPr>
                  <a:xfrm flipV="1">
                    <a:off x="5988700" y="3278762"/>
                    <a:ext cx="581759" cy="748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0F9142F1-BCE6-4947-D979-FC2505DD8FF2}"/>
                      </a:ext>
                    </a:extLst>
                  </p:cNvPr>
                  <p:cNvCxnSpPr>
                    <a:stCxn id="101" idx="3"/>
                    <a:endCxn id="102" idx="3"/>
                  </p:cNvCxnSpPr>
                  <p:nvPr/>
                </p:nvCxnSpPr>
                <p:spPr>
                  <a:xfrm flipV="1">
                    <a:off x="6461519" y="3130090"/>
                    <a:ext cx="406658" cy="193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FB51B64C-06ED-9BAF-9901-5D9A7BBAB906}"/>
                      </a:ext>
                    </a:extLst>
                  </p:cNvPr>
                  <p:cNvCxnSpPr>
                    <a:stCxn id="98" idx="1"/>
                    <a:endCxn id="101" idx="1"/>
                  </p:cNvCxnSpPr>
                  <p:nvPr/>
                </p:nvCxnSpPr>
                <p:spPr>
                  <a:xfrm>
                    <a:off x="6143114" y="2822733"/>
                    <a:ext cx="318405" cy="410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232488-8FA9-31B2-7897-F7458E424440}"/>
                      </a:ext>
                    </a:extLst>
                  </p:cNvPr>
                  <p:cNvCxnSpPr>
                    <a:stCxn id="98" idx="0"/>
                    <a:endCxn id="100" idx="7"/>
                  </p:cNvCxnSpPr>
                  <p:nvPr/>
                </p:nvCxnSpPr>
                <p:spPr>
                  <a:xfrm flipH="1">
                    <a:off x="6077170" y="2805788"/>
                    <a:ext cx="106849" cy="5111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E5BBC3A0-7288-5D85-6A6A-906E3E944DBD}"/>
                      </a:ext>
                    </a:extLst>
                  </p:cNvPr>
                  <p:cNvCxnSpPr>
                    <a:stCxn id="71" idx="6"/>
                    <a:endCxn id="97" idx="6"/>
                  </p:cNvCxnSpPr>
                  <p:nvPr/>
                </p:nvCxnSpPr>
                <p:spPr>
                  <a:xfrm>
                    <a:off x="6039517" y="2506318"/>
                    <a:ext cx="573250" cy="120091"/>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AD83527C-D4C4-D456-6B73-12BD93DCB039}"/>
                      </a:ext>
                    </a:extLst>
                  </p:cNvPr>
                  <p:cNvCxnSpPr>
                    <a:stCxn id="98" idx="3"/>
                    <a:endCxn id="97" idx="7"/>
                  </p:cNvCxnSpPr>
                  <p:nvPr/>
                </p:nvCxnSpPr>
                <p:spPr>
                  <a:xfrm flipV="1">
                    <a:off x="6143114" y="2581285"/>
                    <a:ext cx="450961" cy="323258"/>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4DF05729-FCD1-36EA-B1EA-6B54A2EBF1C8}"/>
                      </a:ext>
                    </a:extLst>
                  </p:cNvPr>
                  <p:cNvCxnSpPr>
                    <a:stCxn id="98" idx="2"/>
                    <a:endCxn id="102" idx="6"/>
                  </p:cNvCxnSpPr>
                  <p:nvPr/>
                </p:nvCxnSpPr>
                <p:spPr>
                  <a:xfrm>
                    <a:off x="6126170" y="2863638"/>
                    <a:ext cx="850947" cy="221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31E97E95-EB6F-94E9-E8E3-FB0E849C70CD}"/>
                      </a:ext>
                    </a:extLst>
                  </p:cNvPr>
                  <p:cNvCxnSpPr>
                    <a:cxnSpLocks/>
                    <a:stCxn id="99" idx="3"/>
                    <a:endCxn id="96" idx="7"/>
                  </p:cNvCxnSpPr>
                  <p:nvPr/>
                </p:nvCxnSpPr>
                <p:spPr>
                  <a:xfrm flipV="1">
                    <a:off x="5233572" y="2822408"/>
                    <a:ext cx="426568" cy="480441"/>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6F5D76E0-95E6-9749-C583-05E87AA10729}"/>
                      </a:ext>
                    </a:extLst>
                  </p:cNvPr>
                  <p:cNvCxnSpPr>
                    <a:stCxn id="95" idx="1"/>
                    <a:endCxn id="96" idx="5"/>
                  </p:cNvCxnSpPr>
                  <p:nvPr/>
                </p:nvCxnSpPr>
                <p:spPr>
                  <a:xfrm>
                    <a:off x="5395584" y="2663168"/>
                    <a:ext cx="264556" cy="205670"/>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1F3D6F07-F761-21D2-ABFF-8BF58F37C6B1}"/>
                      </a:ext>
                    </a:extLst>
                  </p:cNvPr>
                  <p:cNvCxnSpPr>
                    <a:stCxn id="96" idx="2"/>
                    <a:endCxn id="98" idx="6"/>
                  </p:cNvCxnSpPr>
                  <p:nvPr/>
                </p:nvCxnSpPr>
                <p:spPr>
                  <a:xfrm>
                    <a:off x="5604094" y="2845623"/>
                    <a:ext cx="637775" cy="18015"/>
                  </a:xfrm>
                  <a:prstGeom prst="line">
                    <a:avLst/>
                  </a:prstGeom>
                  <a:solidFill>
                    <a:schemeClr val="tx1">
                      <a:lumMod val="20000"/>
                      <a:lumOff val="80000"/>
                    </a:schemeClr>
                  </a:solidFill>
                  <a:ln w="9525">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292F8F4-8B85-5F16-DA89-ED12775454D8}"/>
                      </a:ext>
                    </a:extLst>
                  </p:cNvPr>
                  <p:cNvCxnSpPr>
                    <a:cxnSpLocks/>
                    <a:stCxn id="96" idx="3"/>
                    <a:endCxn id="71" idx="3"/>
                  </p:cNvCxnSpPr>
                  <p:nvPr/>
                </p:nvCxnSpPr>
                <p:spPr>
                  <a:xfrm flipV="1">
                    <a:off x="5613710" y="2551442"/>
                    <a:ext cx="316868" cy="317396"/>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円/楕円 93">
                    <a:extLst>
                      <a:ext uri="{FF2B5EF4-FFF2-40B4-BE49-F238E27FC236}">
                        <a16:creationId xmlns:a16="http://schemas.microsoft.com/office/drawing/2014/main" id="{54415368-54C7-4330-7913-C2BBCFE4C5A9}"/>
                      </a:ext>
                    </a:extLst>
                  </p:cNvPr>
                  <p:cNvSpPr/>
                  <p:nvPr/>
                </p:nvSpPr>
                <p:spPr>
                  <a:xfrm>
                    <a:off x="5681217" y="3154390"/>
                    <a:ext cx="103335" cy="103335"/>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a:extLst>
                      <a:ext uri="{FF2B5EF4-FFF2-40B4-BE49-F238E27FC236}">
                        <a16:creationId xmlns:a16="http://schemas.microsoft.com/office/drawing/2014/main" id="{B59F6B5E-5C83-C8DF-1989-D9DD3874585D}"/>
                      </a:ext>
                    </a:extLst>
                  </p:cNvPr>
                  <p:cNvSpPr/>
                  <p:nvPr/>
                </p:nvSpPr>
                <p:spPr>
                  <a:xfrm>
                    <a:off x="5383373" y="2650957"/>
                    <a:ext cx="83388" cy="833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5C347E33-65B3-1D7F-4BFB-F315D7B749A6}"/>
                      </a:ext>
                    </a:extLst>
                  </p:cNvPr>
                  <p:cNvSpPr/>
                  <p:nvPr/>
                </p:nvSpPr>
                <p:spPr>
                  <a:xfrm>
                    <a:off x="5604094" y="2812792"/>
                    <a:ext cx="65661" cy="6566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楕円 96">
                    <a:extLst>
                      <a:ext uri="{FF2B5EF4-FFF2-40B4-BE49-F238E27FC236}">
                        <a16:creationId xmlns:a16="http://schemas.microsoft.com/office/drawing/2014/main" id="{01E3567B-7DAC-9757-B59B-5DE0540A06CC}"/>
                      </a:ext>
                    </a:extLst>
                  </p:cNvPr>
                  <p:cNvSpPr/>
                  <p:nvPr/>
                </p:nvSpPr>
                <p:spPr>
                  <a:xfrm>
                    <a:off x="6485136" y="2562593"/>
                    <a:ext cx="127631" cy="12763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a:extLst>
                      <a:ext uri="{FF2B5EF4-FFF2-40B4-BE49-F238E27FC236}">
                        <a16:creationId xmlns:a16="http://schemas.microsoft.com/office/drawing/2014/main" id="{9FB175C4-194C-AF98-019A-EE0B5475EA56}"/>
                      </a:ext>
                    </a:extLst>
                  </p:cNvPr>
                  <p:cNvSpPr/>
                  <p:nvPr/>
                </p:nvSpPr>
                <p:spPr>
                  <a:xfrm>
                    <a:off x="6126170" y="2805788"/>
                    <a:ext cx="115699" cy="115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a:extLst>
                      <a:ext uri="{FF2B5EF4-FFF2-40B4-BE49-F238E27FC236}">
                        <a16:creationId xmlns:a16="http://schemas.microsoft.com/office/drawing/2014/main" id="{105AE169-F04B-8E98-138D-6FE0AF3F6F06}"/>
                      </a:ext>
                    </a:extLst>
                  </p:cNvPr>
                  <p:cNvSpPr/>
                  <p:nvPr/>
                </p:nvSpPr>
                <p:spPr>
                  <a:xfrm>
                    <a:off x="5214880" y="3193909"/>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a:extLst>
                      <a:ext uri="{FF2B5EF4-FFF2-40B4-BE49-F238E27FC236}">
                        <a16:creationId xmlns:a16="http://schemas.microsoft.com/office/drawing/2014/main" id="{C62F74ED-25E7-B8FB-98F7-CECFEE1D2238}"/>
                      </a:ext>
                    </a:extLst>
                  </p:cNvPr>
                  <p:cNvSpPr/>
                  <p:nvPr/>
                </p:nvSpPr>
                <p:spPr>
                  <a:xfrm>
                    <a:off x="5988700" y="3301775"/>
                    <a:ext cx="103648" cy="103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a:extLst>
                      <a:ext uri="{FF2B5EF4-FFF2-40B4-BE49-F238E27FC236}">
                        <a16:creationId xmlns:a16="http://schemas.microsoft.com/office/drawing/2014/main" id="{0C05C488-D987-A117-56FB-12D996FD03E4}"/>
                      </a:ext>
                    </a:extLst>
                  </p:cNvPr>
                  <p:cNvSpPr/>
                  <p:nvPr/>
                </p:nvSpPr>
                <p:spPr>
                  <a:xfrm>
                    <a:off x="6442828" y="3214947"/>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a:extLst>
                      <a:ext uri="{FF2B5EF4-FFF2-40B4-BE49-F238E27FC236}">
                        <a16:creationId xmlns:a16="http://schemas.microsoft.com/office/drawing/2014/main" id="{4899BAD6-6721-C578-72A2-7DB959D0EABC}"/>
                      </a:ext>
                    </a:extLst>
                  </p:cNvPr>
                  <p:cNvSpPr/>
                  <p:nvPr/>
                </p:nvSpPr>
                <p:spPr>
                  <a:xfrm>
                    <a:off x="6849486" y="3021151"/>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6" name="コンテンツ プレースホルダー 2">
                <a:extLst>
                  <a:ext uri="{FF2B5EF4-FFF2-40B4-BE49-F238E27FC236}">
                    <a16:creationId xmlns:a16="http://schemas.microsoft.com/office/drawing/2014/main" id="{E86E8CA1-2394-D62E-EB7C-293205E56E48}"/>
                  </a:ext>
                </a:extLst>
              </p:cNvPr>
              <p:cNvSpPr txBox="1">
                <a:spLocks/>
              </p:cNvSpPr>
              <p:nvPr/>
            </p:nvSpPr>
            <p:spPr>
              <a:xfrm>
                <a:off x="8578664" y="4836515"/>
                <a:ext cx="728683" cy="481002"/>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200">
                    <a:latin typeface="Segoe UI" panose="020B0502040204020203" pitchFamily="34" charset="0"/>
                    <a:cs typeface="Segoe UI" panose="020B0502040204020203" pitchFamily="34" charset="0"/>
                  </a:rPr>
                  <a:t>定義</a:t>
                </a:r>
                <a:endParaRPr lang="en-US" altLang="ja-JP" sz="1200" dirty="0">
                  <a:latin typeface="Segoe UI" panose="020B0502040204020203" pitchFamily="34" charset="0"/>
                  <a:cs typeface="Segoe UI" panose="020B0502040204020203" pitchFamily="34" charset="0"/>
                </a:endParaRPr>
              </a:p>
            </p:txBody>
          </p:sp>
          <p:sp>
            <p:nvSpPr>
              <p:cNvPr id="174" name="フリーフォーム 173">
                <a:extLst>
                  <a:ext uri="{FF2B5EF4-FFF2-40B4-BE49-F238E27FC236}">
                    <a16:creationId xmlns:a16="http://schemas.microsoft.com/office/drawing/2014/main" id="{8C253B1B-4A7C-12E6-AD2B-FEFE1602FDFE}"/>
                  </a:ext>
                </a:extLst>
              </p:cNvPr>
              <p:cNvSpPr/>
              <p:nvPr/>
            </p:nvSpPr>
            <p:spPr>
              <a:xfrm rot="21020611" flipH="1">
                <a:off x="8511875" y="2492949"/>
                <a:ext cx="472339" cy="530122"/>
              </a:xfrm>
              <a:custGeom>
                <a:avLst/>
                <a:gdLst>
                  <a:gd name="connsiteX0" fmla="*/ 1537634 w 1654390"/>
                  <a:gd name="connsiteY0" fmla="*/ 336394 h 1856778"/>
                  <a:gd name="connsiteX1" fmla="*/ 1264218 w 1654390"/>
                  <a:gd name="connsiteY1" fmla="*/ 135150 h 1856778"/>
                  <a:gd name="connsiteX2" fmla="*/ 877637 w 1654390"/>
                  <a:gd name="connsiteY2" fmla="*/ 17202 h 1856778"/>
                  <a:gd name="connsiteX3" fmla="*/ 625301 w 1654390"/>
                  <a:gd name="connsiteY3" fmla="*/ 0 h 1856778"/>
                  <a:gd name="connsiteX4" fmla="*/ 25606 w 1654390"/>
                  <a:gd name="connsiteY4" fmla="*/ 151648 h 1856778"/>
                  <a:gd name="connsiteX5" fmla="*/ 10271 w 1654390"/>
                  <a:gd name="connsiteY5" fmla="*/ 233315 h 1856778"/>
                  <a:gd name="connsiteX6" fmla="*/ 91967 w 1654390"/>
                  <a:gd name="connsiteY6" fmla="*/ 248641 h 1856778"/>
                  <a:gd name="connsiteX7" fmla="*/ 91958 w 1654390"/>
                  <a:gd name="connsiteY7" fmla="*/ 248641 h 1856778"/>
                  <a:gd name="connsiteX8" fmla="*/ 625291 w 1654390"/>
                  <a:gd name="connsiteY8" fmla="*/ 117500 h 1856778"/>
                  <a:gd name="connsiteX9" fmla="*/ 862349 w 1654390"/>
                  <a:gd name="connsiteY9" fmla="*/ 133712 h 1856778"/>
                  <a:gd name="connsiteX10" fmla="*/ 1353334 w 1654390"/>
                  <a:gd name="connsiteY10" fmla="*/ 327574 h 1856778"/>
                  <a:gd name="connsiteX11" fmla="*/ 1491999 w 1654390"/>
                  <a:gd name="connsiteY11" fmla="*/ 467773 h 1856778"/>
                  <a:gd name="connsiteX12" fmla="*/ 1526251 w 1654390"/>
                  <a:gd name="connsiteY12" fmla="*/ 533029 h 1856778"/>
                  <a:gd name="connsiteX13" fmla="*/ 1536852 w 1654390"/>
                  <a:gd name="connsiteY13" fmla="*/ 587159 h 1856778"/>
                  <a:gd name="connsiteX14" fmla="*/ 1535967 w 1654390"/>
                  <a:gd name="connsiteY14" fmla="*/ 600951 h 1856778"/>
                  <a:gd name="connsiteX15" fmla="*/ 1487161 w 1654390"/>
                  <a:gd name="connsiteY15" fmla="*/ 718156 h 1856778"/>
                  <a:gd name="connsiteX16" fmla="*/ 1360411 w 1654390"/>
                  <a:gd name="connsiteY16" fmla="*/ 818664 h 1856778"/>
                  <a:gd name="connsiteX17" fmla="*/ 1326598 w 1654390"/>
                  <a:gd name="connsiteY17" fmla="*/ 747217 h 1856778"/>
                  <a:gd name="connsiteX18" fmla="*/ 1228366 w 1654390"/>
                  <a:gd name="connsiteY18" fmla="*/ 642728 h 1856778"/>
                  <a:gd name="connsiteX19" fmla="*/ 1024646 w 1654390"/>
                  <a:gd name="connsiteY19" fmla="*/ 523618 h 1856778"/>
                  <a:gd name="connsiteX20" fmla="*/ 824630 w 1654390"/>
                  <a:gd name="connsiteY20" fmla="*/ 455381 h 1856778"/>
                  <a:gd name="connsiteX21" fmla="*/ 592144 w 1654390"/>
                  <a:gd name="connsiteY21" fmla="*/ 430978 h 1856778"/>
                  <a:gd name="connsiteX22" fmla="*/ 297831 w 1654390"/>
                  <a:gd name="connsiteY22" fmla="*/ 481708 h 1856778"/>
                  <a:gd name="connsiteX23" fmla="*/ 197161 w 1654390"/>
                  <a:gd name="connsiteY23" fmla="*/ 543773 h 1856778"/>
                  <a:gd name="connsiteX24" fmla="*/ 162281 w 1654390"/>
                  <a:gd name="connsiteY24" fmla="*/ 587302 h 1856778"/>
                  <a:gd name="connsiteX25" fmla="*/ 145069 w 1654390"/>
                  <a:gd name="connsiteY25" fmla="*/ 634175 h 1856778"/>
                  <a:gd name="connsiteX26" fmla="*/ 137354 w 1654390"/>
                  <a:gd name="connsiteY26" fmla="*/ 680428 h 1856778"/>
                  <a:gd name="connsiteX27" fmla="*/ 161185 w 1654390"/>
                  <a:gd name="connsiteY27" fmla="*/ 760457 h 1856778"/>
                  <a:gd name="connsiteX28" fmla="*/ 208239 w 1654390"/>
                  <a:gd name="connsiteY28" fmla="*/ 813511 h 1856778"/>
                  <a:gd name="connsiteX29" fmla="*/ 322929 w 1654390"/>
                  <a:gd name="connsiteY29" fmla="*/ 882567 h 1856778"/>
                  <a:gd name="connsiteX30" fmla="*/ 544910 w 1654390"/>
                  <a:gd name="connsiteY30" fmla="*/ 955643 h 1856778"/>
                  <a:gd name="connsiteX31" fmla="*/ 782873 w 1654390"/>
                  <a:gd name="connsiteY31" fmla="*/ 999744 h 1856778"/>
                  <a:gd name="connsiteX32" fmla="*/ 980535 w 1654390"/>
                  <a:gd name="connsiteY32" fmla="*/ 1013031 h 1856778"/>
                  <a:gd name="connsiteX33" fmla="*/ 1265933 w 1654390"/>
                  <a:gd name="connsiteY33" fmla="*/ 978427 h 1856778"/>
                  <a:gd name="connsiteX34" fmla="*/ 1155557 w 1654390"/>
                  <a:gd name="connsiteY34" fmla="*/ 1204332 h 1856778"/>
                  <a:gd name="connsiteX35" fmla="*/ 1000700 w 1654390"/>
                  <a:gd name="connsiteY35" fmla="*/ 1304687 h 1856778"/>
                  <a:gd name="connsiteX36" fmla="*/ 989889 w 1654390"/>
                  <a:gd name="connsiteY36" fmla="*/ 1288990 h 1856778"/>
                  <a:gd name="connsiteX37" fmla="*/ 841032 w 1654390"/>
                  <a:gd name="connsiteY37" fmla="*/ 1169994 h 1856778"/>
                  <a:gd name="connsiteX38" fmla="*/ 552663 w 1654390"/>
                  <a:gd name="connsiteY38" fmla="*/ 1104929 h 1856778"/>
                  <a:gd name="connsiteX39" fmla="*/ 463604 w 1654390"/>
                  <a:gd name="connsiteY39" fmla="*/ 1112482 h 1856778"/>
                  <a:gd name="connsiteX40" fmla="*/ 350904 w 1654390"/>
                  <a:gd name="connsiteY40" fmla="*/ 1157802 h 1856778"/>
                  <a:gd name="connsiteX41" fmla="*/ 310099 w 1654390"/>
                  <a:gd name="connsiteY41" fmla="*/ 1204208 h 1856778"/>
                  <a:gd name="connsiteX42" fmla="*/ 294002 w 1654390"/>
                  <a:gd name="connsiteY42" fmla="*/ 1267463 h 1856778"/>
                  <a:gd name="connsiteX43" fmla="*/ 295221 w 1654390"/>
                  <a:gd name="connsiteY43" fmla="*/ 1285942 h 1856778"/>
                  <a:gd name="connsiteX44" fmla="*/ 315805 w 1654390"/>
                  <a:gd name="connsiteY44" fmla="*/ 1340930 h 1856778"/>
                  <a:gd name="connsiteX45" fmla="*/ 386547 w 1654390"/>
                  <a:gd name="connsiteY45" fmla="*/ 1407147 h 1856778"/>
                  <a:gd name="connsiteX46" fmla="*/ 534375 w 1654390"/>
                  <a:gd name="connsiteY46" fmla="*/ 1466717 h 1856778"/>
                  <a:gd name="connsiteX47" fmla="*/ 704882 w 1654390"/>
                  <a:gd name="connsiteY47" fmla="*/ 1488148 h 1856778"/>
                  <a:gd name="connsiteX48" fmla="*/ 772605 w 1654390"/>
                  <a:gd name="connsiteY48" fmla="*/ 1484157 h 1856778"/>
                  <a:gd name="connsiteX49" fmla="*/ 930272 w 1654390"/>
                  <a:gd name="connsiteY49" fmla="*/ 1453363 h 1856778"/>
                  <a:gd name="connsiteX50" fmla="*/ 930481 w 1654390"/>
                  <a:gd name="connsiteY50" fmla="*/ 1458192 h 1856778"/>
                  <a:gd name="connsiteX51" fmla="*/ 914194 w 1654390"/>
                  <a:gd name="connsiteY51" fmla="*/ 1527267 h 1856778"/>
                  <a:gd name="connsiteX52" fmla="*/ 810228 w 1654390"/>
                  <a:gd name="connsiteY52" fmla="*/ 1639834 h 1856778"/>
                  <a:gd name="connsiteX53" fmla="*/ 579142 w 1654390"/>
                  <a:gd name="connsiteY53" fmla="*/ 1741484 h 1856778"/>
                  <a:gd name="connsiteX54" fmla="*/ 538623 w 1654390"/>
                  <a:gd name="connsiteY54" fmla="*/ 1814036 h 1856778"/>
                  <a:gd name="connsiteX55" fmla="*/ 611204 w 1654390"/>
                  <a:gd name="connsiteY55" fmla="*/ 1854537 h 1856778"/>
                  <a:gd name="connsiteX56" fmla="*/ 938064 w 1654390"/>
                  <a:gd name="connsiteY56" fmla="*/ 1687592 h 1856778"/>
                  <a:gd name="connsiteX57" fmla="*/ 1020379 w 1654390"/>
                  <a:gd name="connsiteY57" fmla="*/ 1577683 h 1856778"/>
                  <a:gd name="connsiteX58" fmla="*/ 1048039 w 1654390"/>
                  <a:gd name="connsiteY58" fmla="*/ 1458192 h 1856778"/>
                  <a:gd name="connsiteX59" fmla="*/ 1044267 w 1654390"/>
                  <a:gd name="connsiteY59" fmla="*/ 1413872 h 1856778"/>
                  <a:gd name="connsiteX60" fmla="*/ 1045972 w 1654390"/>
                  <a:gd name="connsiteY60" fmla="*/ 1413167 h 1856778"/>
                  <a:gd name="connsiteX61" fmla="*/ 1302614 w 1654390"/>
                  <a:gd name="connsiteY61" fmla="*/ 1212447 h 1856778"/>
                  <a:gd name="connsiteX62" fmla="*/ 1384291 w 1654390"/>
                  <a:gd name="connsiteY62" fmla="*/ 957663 h 1856778"/>
                  <a:gd name="connsiteX63" fmla="*/ 1383624 w 1654390"/>
                  <a:gd name="connsiteY63" fmla="*/ 937727 h 1856778"/>
                  <a:gd name="connsiteX64" fmla="*/ 1431783 w 1654390"/>
                  <a:gd name="connsiteY64" fmla="*/ 913924 h 1856778"/>
                  <a:gd name="connsiteX65" fmla="*/ 1580601 w 1654390"/>
                  <a:gd name="connsiteY65" fmla="*/ 789422 h 1856778"/>
                  <a:gd name="connsiteX66" fmla="*/ 1652524 w 1654390"/>
                  <a:gd name="connsiteY66" fmla="*/ 616172 h 1856778"/>
                  <a:gd name="connsiteX67" fmla="*/ 1652534 w 1654390"/>
                  <a:gd name="connsiteY67" fmla="*/ 616087 h 1856778"/>
                  <a:gd name="connsiteX68" fmla="*/ 1654391 w 1654390"/>
                  <a:gd name="connsiteY68" fmla="*/ 587131 h 1856778"/>
                  <a:gd name="connsiteX69" fmla="*/ 1636741 w 1654390"/>
                  <a:gd name="connsiteY69" fmla="*/ 492890 h 1856778"/>
                  <a:gd name="connsiteX70" fmla="*/ 1537634 w 1654390"/>
                  <a:gd name="connsiteY70" fmla="*/ 336394 h 1856778"/>
                  <a:gd name="connsiteX71" fmla="*/ 758155 w 1654390"/>
                  <a:gd name="connsiteY71" fmla="*/ 1367562 h 1856778"/>
                  <a:gd name="connsiteX72" fmla="*/ 704901 w 1654390"/>
                  <a:gd name="connsiteY72" fmla="*/ 1370667 h 1856778"/>
                  <a:gd name="connsiteX73" fmla="*/ 496427 w 1654390"/>
                  <a:gd name="connsiteY73" fmla="*/ 1331328 h 1856778"/>
                  <a:gd name="connsiteX74" fmla="*/ 429181 w 1654390"/>
                  <a:gd name="connsiteY74" fmla="*/ 1293228 h 1856778"/>
                  <a:gd name="connsiteX75" fmla="*/ 414817 w 1654390"/>
                  <a:gd name="connsiteY75" fmla="*/ 1277598 h 1856778"/>
                  <a:gd name="connsiteX76" fmla="*/ 411807 w 1654390"/>
                  <a:gd name="connsiteY76" fmla="*/ 1270864 h 1856778"/>
                  <a:gd name="connsiteX77" fmla="*/ 411550 w 1654390"/>
                  <a:gd name="connsiteY77" fmla="*/ 1267482 h 1856778"/>
                  <a:gd name="connsiteX78" fmla="*/ 412274 w 1654390"/>
                  <a:gd name="connsiteY78" fmla="*/ 1262729 h 1856778"/>
                  <a:gd name="connsiteX79" fmla="*/ 419646 w 1654390"/>
                  <a:gd name="connsiteY79" fmla="*/ 1253300 h 1856778"/>
                  <a:gd name="connsiteX80" fmla="*/ 467100 w 1654390"/>
                  <a:gd name="connsiteY80" fmla="*/ 1231935 h 1856778"/>
                  <a:gd name="connsiteX81" fmla="*/ 552682 w 1654390"/>
                  <a:gd name="connsiteY81" fmla="*/ 1222439 h 1856778"/>
                  <a:gd name="connsiteX82" fmla="*/ 790445 w 1654390"/>
                  <a:gd name="connsiteY82" fmla="*/ 1276055 h 1856778"/>
                  <a:gd name="connsiteX83" fmla="*/ 883419 w 1654390"/>
                  <a:gd name="connsiteY83" fmla="*/ 1344254 h 1856778"/>
                  <a:gd name="connsiteX84" fmla="*/ 758155 w 1654390"/>
                  <a:gd name="connsiteY84" fmla="*/ 1367562 h 1856778"/>
                  <a:gd name="connsiteX85" fmla="*/ 798141 w 1654390"/>
                  <a:gd name="connsiteY85" fmla="*/ 883244 h 1856778"/>
                  <a:gd name="connsiteX86" fmla="*/ 417465 w 1654390"/>
                  <a:gd name="connsiteY86" fmla="*/ 794518 h 1856778"/>
                  <a:gd name="connsiteX87" fmla="*/ 289287 w 1654390"/>
                  <a:gd name="connsiteY87" fmla="*/ 728015 h 1856778"/>
                  <a:gd name="connsiteX88" fmla="*/ 260998 w 1654390"/>
                  <a:gd name="connsiteY88" fmla="*/ 698411 h 1856778"/>
                  <a:gd name="connsiteX89" fmla="*/ 254892 w 1654390"/>
                  <a:gd name="connsiteY89" fmla="*/ 680428 h 1856778"/>
                  <a:gd name="connsiteX90" fmla="*/ 257102 w 1654390"/>
                  <a:gd name="connsiteY90" fmla="*/ 669407 h 1856778"/>
                  <a:gd name="connsiteX91" fmla="*/ 259455 w 1654390"/>
                  <a:gd name="connsiteY91" fmla="*/ 663092 h 1856778"/>
                  <a:gd name="connsiteX92" fmla="*/ 260321 w 1654390"/>
                  <a:gd name="connsiteY92" fmla="*/ 656482 h 1856778"/>
                  <a:gd name="connsiteX93" fmla="*/ 264284 w 1654390"/>
                  <a:gd name="connsiteY93" fmla="*/ 645700 h 1856778"/>
                  <a:gd name="connsiteX94" fmla="*/ 296383 w 1654390"/>
                  <a:gd name="connsiteY94" fmla="*/ 614610 h 1856778"/>
                  <a:gd name="connsiteX95" fmla="*/ 413750 w 1654390"/>
                  <a:gd name="connsiteY95" fmla="*/ 567757 h 1856778"/>
                  <a:gd name="connsiteX96" fmla="*/ 592134 w 1654390"/>
                  <a:gd name="connsiteY96" fmla="*/ 548488 h 1856778"/>
                  <a:gd name="connsiteX97" fmla="*/ 800665 w 1654390"/>
                  <a:gd name="connsiteY97" fmla="*/ 570424 h 1856778"/>
                  <a:gd name="connsiteX98" fmla="*/ 912194 w 1654390"/>
                  <a:gd name="connsiteY98" fmla="*/ 604247 h 1856778"/>
                  <a:gd name="connsiteX99" fmla="*/ 1102131 w 1654390"/>
                  <a:gd name="connsiteY99" fmla="*/ 697640 h 1856778"/>
                  <a:gd name="connsiteX100" fmla="*/ 1178817 w 1654390"/>
                  <a:gd name="connsiteY100" fmla="*/ 754361 h 1856778"/>
                  <a:gd name="connsiteX101" fmla="*/ 1226081 w 1654390"/>
                  <a:gd name="connsiteY101" fmla="*/ 808158 h 1856778"/>
                  <a:gd name="connsiteX102" fmla="*/ 1250712 w 1654390"/>
                  <a:gd name="connsiteY102" fmla="*/ 860955 h 1856778"/>
                  <a:gd name="connsiteX103" fmla="*/ 980535 w 1654390"/>
                  <a:gd name="connsiteY103" fmla="*/ 895550 h 1856778"/>
                  <a:gd name="connsiteX104" fmla="*/ 798141 w 1654390"/>
                  <a:gd name="connsiteY104" fmla="*/ 883244 h 185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654390" h="1856778">
                    <a:moveTo>
                      <a:pt x="1537634" y="336394"/>
                    </a:moveTo>
                    <a:cubicBezTo>
                      <a:pt x="1469730" y="261433"/>
                      <a:pt x="1376413" y="191605"/>
                      <a:pt x="1264218" y="135150"/>
                    </a:cubicBezTo>
                    <a:cubicBezTo>
                      <a:pt x="1152043" y="78772"/>
                      <a:pt x="1020902" y="35985"/>
                      <a:pt x="877637" y="17202"/>
                    </a:cubicBezTo>
                    <a:cubicBezTo>
                      <a:pt x="786416" y="5248"/>
                      <a:pt x="702405" y="0"/>
                      <a:pt x="625301" y="0"/>
                    </a:cubicBezTo>
                    <a:cubicBezTo>
                      <a:pt x="327463" y="29"/>
                      <a:pt x="132896" y="78343"/>
                      <a:pt x="25606" y="151648"/>
                    </a:cubicBezTo>
                    <a:cubicBezTo>
                      <a:pt x="-1187" y="169964"/>
                      <a:pt x="-8065" y="206531"/>
                      <a:pt x="10271" y="233315"/>
                    </a:cubicBezTo>
                    <a:cubicBezTo>
                      <a:pt x="28597" y="260099"/>
                      <a:pt x="65173" y="266967"/>
                      <a:pt x="91967" y="248641"/>
                    </a:cubicBezTo>
                    <a:lnTo>
                      <a:pt x="91958" y="248641"/>
                    </a:lnTo>
                    <a:cubicBezTo>
                      <a:pt x="177073" y="190414"/>
                      <a:pt x="348275" y="117472"/>
                      <a:pt x="625291" y="117500"/>
                    </a:cubicBezTo>
                    <a:cubicBezTo>
                      <a:pt x="697062" y="117500"/>
                      <a:pt x="775957" y="122387"/>
                      <a:pt x="862349" y="133712"/>
                    </a:cubicBezTo>
                    <a:cubicBezTo>
                      <a:pt x="1059698" y="159449"/>
                      <a:pt x="1232491" y="236487"/>
                      <a:pt x="1353334" y="327574"/>
                    </a:cubicBezTo>
                    <a:cubicBezTo>
                      <a:pt x="1413761" y="372989"/>
                      <a:pt x="1461034" y="421881"/>
                      <a:pt x="1491999" y="467773"/>
                    </a:cubicBezTo>
                    <a:cubicBezTo>
                      <a:pt x="1507497" y="490699"/>
                      <a:pt x="1518907" y="512807"/>
                      <a:pt x="1526251" y="533029"/>
                    </a:cubicBezTo>
                    <a:cubicBezTo>
                      <a:pt x="1533604" y="553269"/>
                      <a:pt x="1536862" y="571500"/>
                      <a:pt x="1536852" y="587159"/>
                    </a:cubicBezTo>
                    <a:cubicBezTo>
                      <a:pt x="1536843" y="591903"/>
                      <a:pt x="1536548" y="596494"/>
                      <a:pt x="1535967" y="600951"/>
                    </a:cubicBezTo>
                    <a:cubicBezTo>
                      <a:pt x="1530138" y="644766"/>
                      <a:pt x="1513821" y="683095"/>
                      <a:pt x="1487161" y="718156"/>
                    </a:cubicBezTo>
                    <a:cubicBezTo>
                      <a:pt x="1457966" y="756523"/>
                      <a:pt x="1415199" y="790746"/>
                      <a:pt x="1360411" y="818664"/>
                    </a:cubicBezTo>
                    <a:cubicBezTo>
                      <a:pt x="1351496" y="793661"/>
                      <a:pt x="1340228" y="769696"/>
                      <a:pt x="1326598" y="747217"/>
                    </a:cubicBezTo>
                    <a:cubicBezTo>
                      <a:pt x="1302452" y="707717"/>
                      <a:pt x="1268057" y="673932"/>
                      <a:pt x="1228366" y="642728"/>
                    </a:cubicBezTo>
                    <a:cubicBezTo>
                      <a:pt x="1168749" y="596170"/>
                      <a:pt x="1096359" y="555898"/>
                      <a:pt x="1024646" y="523618"/>
                    </a:cubicBezTo>
                    <a:cubicBezTo>
                      <a:pt x="952818" y="491414"/>
                      <a:pt x="882352" y="467468"/>
                      <a:pt x="824630" y="455381"/>
                    </a:cubicBezTo>
                    <a:cubicBezTo>
                      <a:pt x="743706" y="438541"/>
                      <a:pt x="665229" y="430978"/>
                      <a:pt x="592144" y="430978"/>
                    </a:cubicBezTo>
                    <a:cubicBezTo>
                      <a:pt x="477587" y="431101"/>
                      <a:pt x="376498" y="449189"/>
                      <a:pt x="297831" y="481708"/>
                    </a:cubicBezTo>
                    <a:cubicBezTo>
                      <a:pt x="258483" y="498119"/>
                      <a:pt x="224470" y="518122"/>
                      <a:pt x="197161" y="543773"/>
                    </a:cubicBezTo>
                    <a:cubicBezTo>
                      <a:pt x="183550" y="556622"/>
                      <a:pt x="171625" y="571005"/>
                      <a:pt x="162281" y="587302"/>
                    </a:cubicBezTo>
                    <a:cubicBezTo>
                      <a:pt x="154089" y="601551"/>
                      <a:pt x="148155" y="617439"/>
                      <a:pt x="145069" y="634175"/>
                    </a:cubicBezTo>
                    <a:cubicBezTo>
                      <a:pt x="140088" y="649262"/>
                      <a:pt x="137325" y="664931"/>
                      <a:pt x="137354" y="680428"/>
                    </a:cubicBezTo>
                    <a:cubicBezTo>
                      <a:pt x="137268" y="709727"/>
                      <a:pt x="146764" y="737492"/>
                      <a:pt x="161185" y="760457"/>
                    </a:cubicBezTo>
                    <a:cubicBezTo>
                      <a:pt x="173825" y="780717"/>
                      <a:pt x="189970" y="797995"/>
                      <a:pt x="208239" y="813511"/>
                    </a:cubicBezTo>
                    <a:cubicBezTo>
                      <a:pt x="240290" y="840572"/>
                      <a:pt x="279191" y="862727"/>
                      <a:pt x="322929" y="882567"/>
                    </a:cubicBezTo>
                    <a:cubicBezTo>
                      <a:pt x="388509" y="912171"/>
                      <a:pt x="465252" y="936174"/>
                      <a:pt x="544910" y="955643"/>
                    </a:cubicBezTo>
                    <a:cubicBezTo>
                      <a:pt x="624520" y="975065"/>
                      <a:pt x="706901" y="989790"/>
                      <a:pt x="782873" y="999744"/>
                    </a:cubicBezTo>
                    <a:cubicBezTo>
                      <a:pt x="851014" y="1008669"/>
                      <a:pt x="917137" y="1013031"/>
                      <a:pt x="980535" y="1013031"/>
                    </a:cubicBezTo>
                    <a:cubicBezTo>
                      <a:pt x="1083977" y="1012946"/>
                      <a:pt x="1179912" y="1001163"/>
                      <a:pt x="1265933" y="978427"/>
                    </a:cubicBezTo>
                    <a:cubicBezTo>
                      <a:pt x="1260751" y="1054799"/>
                      <a:pt x="1227633" y="1134818"/>
                      <a:pt x="1155557" y="1204332"/>
                    </a:cubicBezTo>
                    <a:cubicBezTo>
                      <a:pt x="1116429" y="1241927"/>
                      <a:pt x="1065555" y="1276417"/>
                      <a:pt x="1000700" y="1304687"/>
                    </a:cubicBezTo>
                    <a:cubicBezTo>
                      <a:pt x="997223" y="1299382"/>
                      <a:pt x="993689" y="1294105"/>
                      <a:pt x="989889" y="1288990"/>
                    </a:cubicBezTo>
                    <a:cubicBezTo>
                      <a:pt x="953332" y="1239726"/>
                      <a:pt x="902211" y="1199198"/>
                      <a:pt x="841032" y="1169994"/>
                    </a:cubicBezTo>
                    <a:cubicBezTo>
                      <a:pt x="748182" y="1125912"/>
                      <a:pt x="644827" y="1105081"/>
                      <a:pt x="552663" y="1104929"/>
                    </a:cubicBezTo>
                    <a:cubicBezTo>
                      <a:pt x="521564" y="1104929"/>
                      <a:pt x="491684" y="1107358"/>
                      <a:pt x="463604" y="1112482"/>
                    </a:cubicBezTo>
                    <a:cubicBezTo>
                      <a:pt x="421561" y="1120340"/>
                      <a:pt x="383165" y="1133561"/>
                      <a:pt x="350904" y="1157802"/>
                    </a:cubicBezTo>
                    <a:cubicBezTo>
                      <a:pt x="334902" y="1169965"/>
                      <a:pt x="320472" y="1185329"/>
                      <a:pt x="310099" y="1204208"/>
                    </a:cubicBezTo>
                    <a:cubicBezTo>
                      <a:pt x="299679" y="1223001"/>
                      <a:pt x="293916" y="1245194"/>
                      <a:pt x="294002" y="1267463"/>
                    </a:cubicBezTo>
                    <a:cubicBezTo>
                      <a:pt x="294002" y="1273816"/>
                      <a:pt x="294450" y="1279979"/>
                      <a:pt x="295221" y="1285942"/>
                    </a:cubicBezTo>
                    <a:cubicBezTo>
                      <a:pt x="297850" y="1306411"/>
                      <a:pt x="305613" y="1325061"/>
                      <a:pt x="315805" y="1340930"/>
                    </a:cubicBezTo>
                    <a:cubicBezTo>
                      <a:pt x="333836" y="1368771"/>
                      <a:pt x="358562" y="1389450"/>
                      <a:pt x="386547" y="1407147"/>
                    </a:cubicBezTo>
                    <a:cubicBezTo>
                      <a:pt x="428685" y="1433446"/>
                      <a:pt x="479539" y="1452905"/>
                      <a:pt x="534375" y="1466717"/>
                    </a:cubicBezTo>
                    <a:cubicBezTo>
                      <a:pt x="589201" y="1480414"/>
                      <a:pt x="647846" y="1488119"/>
                      <a:pt x="704882" y="1488148"/>
                    </a:cubicBezTo>
                    <a:cubicBezTo>
                      <a:pt x="727799" y="1488148"/>
                      <a:pt x="750478" y="1486891"/>
                      <a:pt x="772605" y="1484157"/>
                    </a:cubicBezTo>
                    <a:cubicBezTo>
                      <a:pt x="829393" y="1477118"/>
                      <a:pt x="881809" y="1466650"/>
                      <a:pt x="930272" y="1453363"/>
                    </a:cubicBezTo>
                    <a:cubicBezTo>
                      <a:pt x="930329" y="1454972"/>
                      <a:pt x="930481" y="1456582"/>
                      <a:pt x="930481" y="1458192"/>
                    </a:cubicBezTo>
                    <a:cubicBezTo>
                      <a:pt x="930443" y="1480366"/>
                      <a:pt x="925586" y="1503197"/>
                      <a:pt x="914194" y="1527267"/>
                    </a:cubicBezTo>
                    <a:cubicBezTo>
                      <a:pt x="897134" y="1563224"/>
                      <a:pt x="864654" y="1602267"/>
                      <a:pt x="810228" y="1639834"/>
                    </a:cubicBezTo>
                    <a:cubicBezTo>
                      <a:pt x="755926" y="1677353"/>
                      <a:pt x="679936" y="1712957"/>
                      <a:pt x="579142" y="1741484"/>
                    </a:cubicBezTo>
                    <a:cubicBezTo>
                      <a:pt x="547910" y="1750333"/>
                      <a:pt x="529765" y="1782813"/>
                      <a:pt x="538623" y="1814036"/>
                    </a:cubicBezTo>
                    <a:cubicBezTo>
                      <a:pt x="547481" y="1845250"/>
                      <a:pt x="579971" y="1863385"/>
                      <a:pt x="611204" y="1854537"/>
                    </a:cubicBezTo>
                    <a:cubicBezTo>
                      <a:pt x="758355" y="1812750"/>
                      <a:pt x="865340" y="1755686"/>
                      <a:pt x="938064" y="1687592"/>
                    </a:cubicBezTo>
                    <a:cubicBezTo>
                      <a:pt x="974335" y="1653540"/>
                      <a:pt x="1001900" y="1616564"/>
                      <a:pt x="1020379" y="1577683"/>
                    </a:cubicBezTo>
                    <a:cubicBezTo>
                      <a:pt x="1038876" y="1538850"/>
                      <a:pt x="1048077" y="1498121"/>
                      <a:pt x="1048039" y="1458192"/>
                    </a:cubicBezTo>
                    <a:cubicBezTo>
                      <a:pt x="1048058" y="1443209"/>
                      <a:pt x="1046725" y="1428417"/>
                      <a:pt x="1044267" y="1413872"/>
                    </a:cubicBezTo>
                    <a:cubicBezTo>
                      <a:pt x="1044829" y="1413634"/>
                      <a:pt x="1045420" y="1413415"/>
                      <a:pt x="1045972" y="1413167"/>
                    </a:cubicBezTo>
                    <a:cubicBezTo>
                      <a:pt x="1161720" y="1363132"/>
                      <a:pt x="1246911" y="1292638"/>
                      <a:pt x="1302614" y="1212447"/>
                    </a:cubicBezTo>
                    <a:cubicBezTo>
                      <a:pt x="1358382" y="1132313"/>
                      <a:pt x="1384338" y="1043045"/>
                      <a:pt x="1384291" y="957663"/>
                    </a:cubicBezTo>
                    <a:cubicBezTo>
                      <a:pt x="1384291" y="950986"/>
                      <a:pt x="1383938" y="944356"/>
                      <a:pt x="1383624" y="937727"/>
                    </a:cubicBezTo>
                    <a:cubicBezTo>
                      <a:pt x="1400226" y="930326"/>
                      <a:pt x="1416333" y="922420"/>
                      <a:pt x="1431783" y="913924"/>
                    </a:cubicBezTo>
                    <a:cubicBezTo>
                      <a:pt x="1491485" y="880986"/>
                      <a:pt x="1542310" y="839562"/>
                      <a:pt x="1580601" y="789422"/>
                    </a:cubicBezTo>
                    <a:cubicBezTo>
                      <a:pt x="1618901" y="739397"/>
                      <a:pt x="1644180" y="680457"/>
                      <a:pt x="1652524" y="616172"/>
                    </a:cubicBezTo>
                    <a:lnTo>
                      <a:pt x="1652534" y="616087"/>
                    </a:lnTo>
                    <a:cubicBezTo>
                      <a:pt x="1653772" y="606533"/>
                      <a:pt x="1654391" y="596856"/>
                      <a:pt x="1654391" y="587131"/>
                    </a:cubicBezTo>
                    <a:cubicBezTo>
                      <a:pt x="1654382" y="555393"/>
                      <a:pt x="1647952" y="523789"/>
                      <a:pt x="1636741" y="492890"/>
                    </a:cubicBezTo>
                    <a:cubicBezTo>
                      <a:pt x="1617006" y="438836"/>
                      <a:pt x="1582839" y="386458"/>
                      <a:pt x="1537634" y="336394"/>
                    </a:cubicBezTo>
                    <a:close/>
                    <a:moveTo>
                      <a:pt x="758155" y="1367562"/>
                    </a:moveTo>
                    <a:cubicBezTo>
                      <a:pt x="741448" y="1369638"/>
                      <a:pt x="723494" y="1370667"/>
                      <a:pt x="704901" y="1370667"/>
                    </a:cubicBezTo>
                    <a:cubicBezTo>
                      <a:pt x="634416" y="1370838"/>
                      <a:pt x="554853" y="1355255"/>
                      <a:pt x="496427" y="1331328"/>
                    </a:cubicBezTo>
                    <a:cubicBezTo>
                      <a:pt x="467233" y="1319555"/>
                      <a:pt x="443440" y="1305582"/>
                      <a:pt x="429181" y="1293228"/>
                    </a:cubicBezTo>
                    <a:cubicBezTo>
                      <a:pt x="422018" y="1287113"/>
                      <a:pt x="417312" y="1281532"/>
                      <a:pt x="414817" y="1277598"/>
                    </a:cubicBezTo>
                    <a:cubicBezTo>
                      <a:pt x="412283" y="1273588"/>
                      <a:pt x="411921" y="1271597"/>
                      <a:pt x="411807" y="1270864"/>
                    </a:cubicBezTo>
                    <a:cubicBezTo>
                      <a:pt x="411607" y="1269340"/>
                      <a:pt x="411550" y="1268216"/>
                      <a:pt x="411550" y="1267482"/>
                    </a:cubicBezTo>
                    <a:cubicBezTo>
                      <a:pt x="411578" y="1265215"/>
                      <a:pt x="411855" y="1263968"/>
                      <a:pt x="412274" y="1262729"/>
                    </a:cubicBezTo>
                    <a:cubicBezTo>
                      <a:pt x="413026" y="1260700"/>
                      <a:pt x="414436" y="1257862"/>
                      <a:pt x="419646" y="1253300"/>
                    </a:cubicBezTo>
                    <a:cubicBezTo>
                      <a:pt x="427238" y="1246556"/>
                      <a:pt x="443745" y="1237821"/>
                      <a:pt x="467100" y="1231935"/>
                    </a:cubicBezTo>
                    <a:cubicBezTo>
                      <a:pt x="490379" y="1225925"/>
                      <a:pt x="519992" y="1222419"/>
                      <a:pt x="552682" y="1222439"/>
                    </a:cubicBezTo>
                    <a:cubicBezTo>
                      <a:pt x="626682" y="1222286"/>
                      <a:pt x="716017" y="1240384"/>
                      <a:pt x="790445" y="1276055"/>
                    </a:cubicBezTo>
                    <a:cubicBezTo>
                      <a:pt x="829164" y="1294505"/>
                      <a:pt x="860473" y="1318270"/>
                      <a:pt x="883419" y="1344254"/>
                    </a:cubicBezTo>
                    <a:cubicBezTo>
                      <a:pt x="845071" y="1354017"/>
                      <a:pt x="803456" y="1361951"/>
                      <a:pt x="758155" y="1367562"/>
                    </a:cubicBezTo>
                    <a:close/>
                    <a:moveTo>
                      <a:pt x="798141" y="883244"/>
                    </a:moveTo>
                    <a:cubicBezTo>
                      <a:pt x="672830" y="866918"/>
                      <a:pt x="527098" y="836076"/>
                      <a:pt x="417465" y="794518"/>
                    </a:cubicBezTo>
                    <a:cubicBezTo>
                      <a:pt x="362734" y="773963"/>
                      <a:pt x="317157" y="750322"/>
                      <a:pt x="289287" y="728015"/>
                    </a:cubicBezTo>
                    <a:cubicBezTo>
                      <a:pt x="275295" y="716966"/>
                      <a:pt x="265960" y="706479"/>
                      <a:pt x="260998" y="698411"/>
                    </a:cubicBezTo>
                    <a:cubicBezTo>
                      <a:pt x="255997" y="690162"/>
                      <a:pt x="254978" y="685238"/>
                      <a:pt x="254892" y="680428"/>
                    </a:cubicBezTo>
                    <a:cubicBezTo>
                      <a:pt x="254921" y="677389"/>
                      <a:pt x="255369" y="674103"/>
                      <a:pt x="257102" y="669407"/>
                    </a:cubicBezTo>
                    <a:lnTo>
                      <a:pt x="259455" y="663092"/>
                    </a:lnTo>
                    <a:lnTo>
                      <a:pt x="260321" y="656482"/>
                    </a:lnTo>
                    <a:cubicBezTo>
                      <a:pt x="260712" y="653625"/>
                      <a:pt x="261674" y="650291"/>
                      <a:pt x="264284" y="645700"/>
                    </a:cubicBezTo>
                    <a:cubicBezTo>
                      <a:pt x="268732" y="637737"/>
                      <a:pt x="279019" y="626240"/>
                      <a:pt x="296383" y="614610"/>
                    </a:cubicBezTo>
                    <a:cubicBezTo>
                      <a:pt x="322253" y="597027"/>
                      <a:pt x="362972" y="579749"/>
                      <a:pt x="413750" y="567757"/>
                    </a:cubicBezTo>
                    <a:cubicBezTo>
                      <a:pt x="464557" y="555650"/>
                      <a:pt x="525374" y="548478"/>
                      <a:pt x="592134" y="548488"/>
                    </a:cubicBezTo>
                    <a:cubicBezTo>
                      <a:pt x="657114" y="548488"/>
                      <a:pt x="727742" y="555241"/>
                      <a:pt x="800665" y="570424"/>
                    </a:cubicBezTo>
                    <a:cubicBezTo>
                      <a:pt x="831117" y="576739"/>
                      <a:pt x="870369" y="588445"/>
                      <a:pt x="912194" y="604247"/>
                    </a:cubicBezTo>
                    <a:cubicBezTo>
                      <a:pt x="975011" y="627907"/>
                      <a:pt x="1044038" y="660845"/>
                      <a:pt x="1102131" y="697640"/>
                    </a:cubicBezTo>
                    <a:cubicBezTo>
                      <a:pt x="1131173" y="715994"/>
                      <a:pt x="1157481" y="735311"/>
                      <a:pt x="1178817" y="754361"/>
                    </a:cubicBezTo>
                    <a:cubicBezTo>
                      <a:pt x="1200191" y="773354"/>
                      <a:pt x="1216450" y="792185"/>
                      <a:pt x="1226081" y="808158"/>
                    </a:cubicBezTo>
                    <a:cubicBezTo>
                      <a:pt x="1236006" y="824513"/>
                      <a:pt x="1244264" y="842248"/>
                      <a:pt x="1250712" y="860955"/>
                    </a:cubicBezTo>
                    <a:cubicBezTo>
                      <a:pt x="1172864" y="883206"/>
                      <a:pt x="1081462" y="895579"/>
                      <a:pt x="980535" y="895550"/>
                    </a:cubicBezTo>
                    <a:cubicBezTo>
                      <a:pt x="922547" y="895540"/>
                      <a:pt x="861473" y="891540"/>
                      <a:pt x="798141" y="883244"/>
                    </a:cubicBezTo>
                    <a:close/>
                  </a:path>
                </a:pathLst>
              </a:custGeom>
              <a:solidFill>
                <a:schemeClr val="bg2">
                  <a:lumMod val="75000"/>
                </a:schemeClr>
              </a:solidFill>
              <a:ln w="9525" cap="flat">
                <a:noFill/>
                <a:prstDash val="solid"/>
                <a:miter/>
              </a:ln>
            </p:spPr>
            <p:txBody>
              <a:bodyPr rtlCol="0" anchor="ctr"/>
              <a:lstStyle/>
              <a:p>
                <a:endParaRPr lang="ja-JP" altLang="en-US"/>
              </a:p>
            </p:txBody>
          </p:sp>
          <p:sp>
            <p:nvSpPr>
              <p:cNvPr id="175" name="図形 174">
                <a:extLst>
                  <a:ext uri="{FF2B5EF4-FFF2-40B4-BE49-F238E27FC236}">
                    <a16:creationId xmlns:a16="http://schemas.microsoft.com/office/drawing/2014/main" id="{DCCD360E-92A4-813B-1244-9EFD79A60D8A}"/>
                  </a:ext>
                </a:extLst>
              </p:cNvPr>
              <p:cNvSpPr/>
              <p:nvPr/>
            </p:nvSpPr>
            <p:spPr>
              <a:xfrm rot="19920862">
                <a:off x="8643194" y="3429594"/>
                <a:ext cx="548153" cy="400829"/>
              </a:xfrm>
              <a:prstGeom prst="swooshArrow">
                <a:avLst>
                  <a:gd name="adj1" fmla="val 25000"/>
                  <a:gd name="adj2" fmla="val 25000"/>
                </a:avLst>
              </a:prstGeom>
              <a:solidFill>
                <a:schemeClr val="accent5">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77" name="グラフィックス 176">
                <a:extLst>
                  <a:ext uri="{FF2B5EF4-FFF2-40B4-BE49-F238E27FC236}">
                    <a16:creationId xmlns:a16="http://schemas.microsoft.com/office/drawing/2014/main" id="{EA9431CB-6B73-DE9F-612C-7CC701F1A5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46563" y="3326723"/>
                <a:ext cx="235199" cy="235199"/>
              </a:xfrm>
              <a:prstGeom prst="rect">
                <a:avLst/>
              </a:prstGeom>
            </p:spPr>
          </p:pic>
          <p:pic>
            <p:nvPicPr>
              <p:cNvPr id="178" name="グラフィックス 177">
                <a:extLst>
                  <a:ext uri="{FF2B5EF4-FFF2-40B4-BE49-F238E27FC236}">
                    <a16:creationId xmlns:a16="http://schemas.microsoft.com/office/drawing/2014/main" id="{9977C2BB-A82F-581D-2D37-32A0A5BF03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82757" y="3134282"/>
                <a:ext cx="286979" cy="286979"/>
              </a:xfrm>
              <a:prstGeom prst="rect">
                <a:avLst/>
              </a:prstGeom>
            </p:spPr>
          </p:pic>
        </p:grpSp>
      </p:grpSp>
    </p:spTree>
    <p:extLst>
      <p:ext uri="{BB962C8B-B14F-4D97-AF65-F5344CB8AC3E}">
        <p14:creationId xmlns:p14="http://schemas.microsoft.com/office/powerpoint/2010/main" val="128837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wipe(left)">
                                      <p:cBhvr>
                                        <p:cTn id="10" dur="500"/>
                                        <p:tgtEl>
                                          <p:spTgt spid="138"/>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left)">
                                      <p:cBhvr>
                                        <p:cTn id="17" dur="500"/>
                                        <p:tgtEl>
                                          <p:spTgt spid="139"/>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53</a:t>
            </a:fld>
            <a:endParaRPr kumimoji="1" lang="ja-JP" altLang="en-US"/>
          </a:p>
        </p:txBody>
      </p:sp>
      <p:sp>
        <p:nvSpPr>
          <p:cNvPr id="47" name="コンテンツ プレースホルダー 2">
            <a:extLst>
              <a:ext uri="{FF2B5EF4-FFF2-40B4-BE49-F238E27FC236}">
                <a16:creationId xmlns:a16="http://schemas.microsoft.com/office/drawing/2014/main" id="{CD05CBD4-0836-5AB7-FA6C-1077C326D1E3}"/>
              </a:ext>
            </a:extLst>
          </p:cNvPr>
          <p:cNvSpPr txBox="1">
            <a:spLocks/>
          </p:cNvSpPr>
          <p:nvPr/>
        </p:nvSpPr>
        <p:spPr>
          <a:xfrm>
            <a:off x="4806998" y="61918"/>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情報量不足</a:t>
            </a:r>
            <a:endParaRPr lang="en-US" altLang="ja-JP" sz="1700" dirty="0">
              <a:latin typeface="Segoe UI" panose="020B0502040204020203" pitchFamily="34" charset="0"/>
              <a:cs typeface="Segoe UI" panose="020B0502040204020203" pitchFamily="34" charset="0"/>
            </a:endParaRPr>
          </a:p>
        </p:txBody>
      </p:sp>
      <p:cxnSp>
        <p:nvCxnSpPr>
          <p:cNvPr id="48" name="直線コネクタ 47">
            <a:extLst>
              <a:ext uri="{FF2B5EF4-FFF2-40B4-BE49-F238E27FC236}">
                <a16:creationId xmlns:a16="http://schemas.microsoft.com/office/drawing/2014/main" id="{67AC91BC-B903-AACC-1F71-B5B1296BE810}"/>
              </a:ext>
            </a:extLst>
          </p:cNvPr>
          <p:cNvCxnSpPr>
            <a:cxnSpLocks/>
          </p:cNvCxnSpPr>
          <p:nvPr/>
        </p:nvCxnSpPr>
        <p:spPr>
          <a:xfrm>
            <a:off x="4546170" y="803027"/>
            <a:ext cx="309966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C33FD7FD-1188-806A-028C-AAD42D83A9B2}"/>
              </a:ext>
            </a:extLst>
          </p:cNvPr>
          <p:cNvGrpSpPr/>
          <p:nvPr/>
        </p:nvGrpSpPr>
        <p:grpSpPr>
          <a:xfrm>
            <a:off x="1596816" y="1113110"/>
            <a:ext cx="3210182" cy="5454186"/>
            <a:chOff x="8269497" y="1113110"/>
            <a:chExt cx="3210182" cy="5454186"/>
          </a:xfrm>
        </p:grpSpPr>
        <p:sp>
          <p:nvSpPr>
            <p:cNvPr id="11" name="コンテンツ プレースホルダー 2">
              <a:extLst>
                <a:ext uri="{FF2B5EF4-FFF2-40B4-BE49-F238E27FC236}">
                  <a16:creationId xmlns:a16="http://schemas.microsoft.com/office/drawing/2014/main" id="{A41A34AE-C7BD-4950-7A7A-CEFBEE9354A4}"/>
                </a:ext>
              </a:extLst>
            </p:cNvPr>
            <p:cNvSpPr txBox="1">
              <a:spLocks/>
            </p:cNvSpPr>
            <p:nvPr/>
          </p:nvSpPr>
          <p:spPr>
            <a:xfrm>
              <a:off x="8269497" y="5517896"/>
              <a:ext cx="3210182" cy="1049400"/>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20000"/>
                </a:lnSpc>
                <a:spcBef>
                  <a:spcPts val="400"/>
                </a:spcBef>
                <a:buFont typeface="Arial" panose="020B0604020202020204" pitchFamily="34" charset="0"/>
                <a:buNone/>
              </a:pPr>
              <a:r>
                <a:rPr lang="ja-JP" altLang="en-US" sz="1400">
                  <a:latin typeface="Segoe UI" panose="020B0502040204020203" pitchFamily="34" charset="0"/>
                  <a:cs typeface="Segoe UI" panose="020B0502040204020203" pitchFamily="34" charset="0"/>
                </a:rPr>
                <a:t>実際に測定される</a:t>
              </a:r>
              <a:br>
                <a:rPr lang="en-US" altLang="ja-JP" sz="1400" dirty="0">
                  <a:latin typeface="Segoe UI" panose="020B0502040204020203" pitchFamily="34" charset="0"/>
                  <a:cs typeface="Segoe UI" panose="020B0502040204020203" pitchFamily="34" charset="0"/>
                </a:rPr>
              </a:br>
              <a:r>
                <a:rPr lang="ja-JP" altLang="en-US" sz="1400">
                  <a:latin typeface="Segoe UI" panose="020B0502040204020203" pitchFamily="34" charset="0"/>
                  <a:cs typeface="Segoe UI" panose="020B0502040204020203" pitchFamily="34" charset="0"/>
                </a:rPr>
                <a:t>アトリビュートの内容を</a:t>
              </a:r>
              <a:br>
                <a:rPr lang="en-US" altLang="ja-JP" sz="1400" dirty="0">
                  <a:latin typeface="Segoe UI" panose="020B0502040204020203" pitchFamily="34" charset="0"/>
                  <a:cs typeface="Segoe UI" panose="020B0502040204020203" pitchFamily="34" charset="0"/>
                </a:rPr>
              </a:br>
              <a:r>
                <a:rPr lang="ja-JP" altLang="en-US" sz="1400">
                  <a:solidFill>
                    <a:schemeClr val="accent5"/>
                  </a:solidFill>
                  <a:latin typeface="Segoe UI" panose="020B0502040204020203" pitchFamily="34" charset="0"/>
                  <a:cs typeface="Segoe UI" panose="020B0502040204020203" pitchFamily="34" charset="0"/>
                </a:rPr>
                <a:t>意図通りに構成することは難しい</a:t>
              </a:r>
            </a:p>
          </p:txBody>
        </p:sp>
        <p:sp>
          <p:nvSpPr>
            <p:cNvPr id="15" name="コンテンツ プレースホルダー 2">
              <a:extLst>
                <a:ext uri="{FF2B5EF4-FFF2-40B4-BE49-F238E27FC236}">
                  <a16:creationId xmlns:a16="http://schemas.microsoft.com/office/drawing/2014/main" id="{C67B9ABB-902D-5137-9F3E-8328D273923E}"/>
                </a:ext>
              </a:extLst>
            </p:cNvPr>
            <p:cNvSpPr txBox="1">
              <a:spLocks/>
            </p:cNvSpPr>
            <p:nvPr/>
          </p:nvSpPr>
          <p:spPr>
            <a:xfrm>
              <a:off x="8269497" y="1113110"/>
              <a:ext cx="3210182" cy="842709"/>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solidFill>
                    <a:schemeClr val="accent2"/>
                  </a:solidFill>
                  <a:latin typeface="Segoe UI" panose="020B0502040204020203" pitchFamily="34" charset="0"/>
                  <a:ea typeface="Yu Gothic" panose="020B0400000000000000" pitchFamily="34" charset="-128"/>
                  <a:cs typeface="Segoe UI" panose="020B0502040204020203" pitchFamily="34" charset="0"/>
                </a:rPr>
                <a:t>アトリビュート内容を</a:t>
              </a:r>
              <a:br>
                <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rPr>
              </a:br>
              <a:r>
                <a:rPr lang="ja-JP" altLang="en-US" sz="1700">
                  <a:solidFill>
                    <a:schemeClr val="accent2"/>
                  </a:solidFill>
                  <a:latin typeface="Segoe UI" panose="020B0502040204020203" pitchFamily="34" charset="0"/>
                  <a:ea typeface="Yu Gothic" panose="020B0400000000000000" pitchFamily="34" charset="-128"/>
                  <a:cs typeface="Segoe UI" panose="020B0502040204020203" pitchFamily="34" charset="0"/>
                </a:rPr>
                <a:t>意図通り構成する困難さ</a:t>
              </a:r>
              <a:endPar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p:txBody>
        </p:sp>
        <p:grpSp>
          <p:nvGrpSpPr>
            <p:cNvPr id="181" name="グループ化 180">
              <a:extLst>
                <a:ext uri="{FF2B5EF4-FFF2-40B4-BE49-F238E27FC236}">
                  <a16:creationId xmlns:a16="http://schemas.microsoft.com/office/drawing/2014/main" id="{51458865-F615-518E-4252-80E0126C8BD9}"/>
                </a:ext>
              </a:extLst>
            </p:cNvPr>
            <p:cNvGrpSpPr/>
            <p:nvPr/>
          </p:nvGrpSpPr>
          <p:grpSpPr>
            <a:xfrm>
              <a:off x="8491514" y="2252937"/>
              <a:ext cx="2753607" cy="3064580"/>
              <a:chOff x="8491514" y="2252937"/>
              <a:chExt cx="2753607" cy="3064580"/>
            </a:xfrm>
          </p:grpSpPr>
          <p:grpSp>
            <p:nvGrpSpPr>
              <p:cNvPr id="63" name="グループ化 62">
                <a:extLst>
                  <a:ext uri="{FF2B5EF4-FFF2-40B4-BE49-F238E27FC236}">
                    <a16:creationId xmlns:a16="http://schemas.microsoft.com/office/drawing/2014/main" id="{38BAA92F-8D0F-5E89-CC91-F86114414E0E}"/>
                  </a:ext>
                </a:extLst>
              </p:cNvPr>
              <p:cNvGrpSpPr/>
              <p:nvPr/>
            </p:nvGrpSpPr>
            <p:grpSpPr>
              <a:xfrm>
                <a:off x="8491514" y="3943579"/>
                <a:ext cx="921452" cy="921453"/>
                <a:chOff x="6151768" y="7995504"/>
                <a:chExt cx="1677717" cy="1677717"/>
              </a:xfrm>
            </p:grpSpPr>
            <p:sp>
              <p:nvSpPr>
                <p:cNvPr id="103" name="円/楕円 102">
                  <a:extLst>
                    <a:ext uri="{FF2B5EF4-FFF2-40B4-BE49-F238E27FC236}">
                      <a16:creationId xmlns:a16="http://schemas.microsoft.com/office/drawing/2014/main" id="{679E2A52-2788-9450-9D45-D1EF478B6094}"/>
                    </a:ext>
                  </a:extLst>
                </p:cNvPr>
                <p:cNvSpPr/>
                <p:nvPr/>
              </p:nvSpPr>
              <p:spPr>
                <a:xfrm>
                  <a:off x="6151768" y="7995504"/>
                  <a:ext cx="1677717" cy="167771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103">
                  <a:extLst>
                    <a:ext uri="{FF2B5EF4-FFF2-40B4-BE49-F238E27FC236}">
                      <a16:creationId xmlns:a16="http://schemas.microsoft.com/office/drawing/2014/main" id="{5892F1A5-03C7-B2DD-6CCF-5A3FFCEB7768}"/>
                    </a:ext>
                  </a:extLst>
                </p:cNvPr>
                <p:cNvSpPr/>
                <p:nvPr/>
              </p:nvSpPr>
              <p:spPr>
                <a:xfrm>
                  <a:off x="6344875" y="8258339"/>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105" name="グループ化 104">
                  <a:extLst>
                    <a:ext uri="{FF2B5EF4-FFF2-40B4-BE49-F238E27FC236}">
                      <a16:creationId xmlns:a16="http://schemas.microsoft.com/office/drawing/2014/main" id="{67928C8A-9085-BB20-375A-7A99E9E31612}"/>
                    </a:ext>
                  </a:extLst>
                </p:cNvPr>
                <p:cNvGrpSpPr/>
                <p:nvPr/>
              </p:nvGrpSpPr>
              <p:grpSpPr>
                <a:xfrm>
                  <a:off x="6583444" y="8362635"/>
                  <a:ext cx="966176" cy="527938"/>
                  <a:chOff x="6583444" y="8362635"/>
                  <a:chExt cx="966176" cy="527938"/>
                </a:xfrm>
              </p:grpSpPr>
              <p:sp>
                <p:nvSpPr>
                  <p:cNvPr id="106" name="円/楕円 105">
                    <a:extLst>
                      <a:ext uri="{FF2B5EF4-FFF2-40B4-BE49-F238E27FC236}">
                        <a16:creationId xmlns:a16="http://schemas.microsoft.com/office/drawing/2014/main" id="{584A3FA5-832E-DB34-110F-97A7F385F40E}"/>
                      </a:ext>
                    </a:extLst>
                  </p:cNvPr>
                  <p:cNvSpPr/>
                  <p:nvPr/>
                </p:nvSpPr>
                <p:spPr>
                  <a:xfrm>
                    <a:off x="6583444" y="877460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a:extLst>
                      <a:ext uri="{FF2B5EF4-FFF2-40B4-BE49-F238E27FC236}">
                        <a16:creationId xmlns:a16="http://schemas.microsoft.com/office/drawing/2014/main" id="{30EBD0DA-0A39-EF9F-4A3E-414E9B18E56D}"/>
                      </a:ext>
                    </a:extLst>
                  </p:cNvPr>
                  <p:cNvSpPr/>
                  <p:nvPr/>
                </p:nvSpPr>
                <p:spPr>
                  <a:xfrm>
                    <a:off x="6675823" y="847692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2AB9771D-343C-4B1E-91DE-0FBA4C78475F}"/>
                      </a:ext>
                    </a:extLst>
                  </p:cNvPr>
                  <p:cNvSpPr/>
                  <p:nvPr/>
                </p:nvSpPr>
                <p:spPr>
                  <a:xfrm>
                    <a:off x="6965589" y="8362635"/>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a:extLst>
                      <a:ext uri="{FF2B5EF4-FFF2-40B4-BE49-F238E27FC236}">
                        <a16:creationId xmlns:a16="http://schemas.microsoft.com/office/drawing/2014/main" id="{7D12BAAA-845D-E545-6735-D823C1028F79}"/>
                      </a:ext>
                    </a:extLst>
                  </p:cNvPr>
                  <p:cNvSpPr/>
                  <p:nvPr/>
                </p:nvSpPr>
                <p:spPr>
                  <a:xfrm>
                    <a:off x="7279883" y="842847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a:extLst>
                      <a:ext uri="{FF2B5EF4-FFF2-40B4-BE49-F238E27FC236}">
                        <a16:creationId xmlns:a16="http://schemas.microsoft.com/office/drawing/2014/main" id="{41429060-E8A7-700A-B7BF-2BF242018618}"/>
                      </a:ext>
                    </a:extLst>
                  </p:cNvPr>
                  <p:cNvSpPr/>
                  <p:nvPr/>
                </p:nvSpPr>
                <p:spPr>
                  <a:xfrm>
                    <a:off x="7479644" y="8679889"/>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a:extLst>
                      <a:ext uri="{FF2B5EF4-FFF2-40B4-BE49-F238E27FC236}">
                        <a16:creationId xmlns:a16="http://schemas.microsoft.com/office/drawing/2014/main" id="{BB70DC2C-98EB-478C-B3A3-77D4C263F385}"/>
                      </a:ext>
                    </a:extLst>
                  </p:cNvPr>
                  <p:cNvSpPr/>
                  <p:nvPr/>
                </p:nvSpPr>
                <p:spPr>
                  <a:xfrm>
                    <a:off x="7083074" y="8561813"/>
                    <a:ext cx="63434" cy="634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a:extLst>
                      <a:ext uri="{FF2B5EF4-FFF2-40B4-BE49-F238E27FC236}">
                        <a16:creationId xmlns:a16="http://schemas.microsoft.com/office/drawing/2014/main" id="{53A67B96-3599-F83E-F285-665E6416880A}"/>
                      </a:ext>
                    </a:extLst>
                  </p:cNvPr>
                  <p:cNvSpPr/>
                  <p:nvPr/>
                </p:nvSpPr>
                <p:spPr>
                  <a:xfrm>
                    <a:off x="6839121" y="8752940"/>
                    <a:ext cx="56655" cy="566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a:extLst>
                      <a:ext uri="{FF2B5EF4-FFF2-40B4-BE49-F238E27FC236}">
                        <a16:creationId xmlns:a16="http://schemas.microsoft.com/office/drawing/2014/main" id="{78544C12-EAF8-ECCC-678E-B33AC9D25CC4}"/>
                      </a:ext>
                    </a:extLst>
                  </p:cNvPr>
                  <p:cNvSpPr/>
                  <p:nvPr/>
                </p:nvSpPr>
                <p:spPr>
                  <a:xfrm>
                    <a:off x="7256687" y="8786141"/>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円/楕円 113">
                    <a:extLst>
                      <a:ext uri="{FF2B5EF4-FFF2-40B4-BE49-F238E27FC236}">
                        <a16:creationId xmlns:a16="http://schemas.microsoft.com/office/drawing/2014/main" id="{048B96DB-21C5-D0B6-C748-4C33C5697BAA}"/>
                      </a:ext>
                    </a:extLst>
                  </p:cNvPr>
                  <p:cNvSpPr/>
                  <p:nvPr/>
                </p:nvSpPr>
                <p:spPr>
                  <a:xfrm>
                    <a:off x="7007704" y="8833746"/>
                    <a:ext cx="56827" cy="56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5AA9539C-90AE-A5FC-5D0E-C460FD9D1CC3}"/>
                      </a:ext>
                    </a:extLst>
                  </p:cNvPr>
                  <p:cNvCxnSpPr>
                    <a:stCxn id="107" idx="7"/>
                    <a:endCxn id="108" idx="2"/>
                  </p:cNvCxnSpPr>
                  <p:nvPr/>
                </p:nvCxnSpPr>
                <p:spPr>
                  <a:xfrm flipV="1">
                    <a:off x="6714847" y="8397623"/>
                    <a:ext cx="250742" cy="859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4F4A4D3C-D1C3-182F-15FF-07BF6C0DFA33}"/>
                      </a:ext>
                    </a:extLst>
                  </p:cNvPr>
                  <p:cNvCxnSpPr>
                    <a:endCxn id="114" idx="0"/>
                  </p:cNvCxnSpPr>
                  <p:nvPr/>
                </p:nvCxnSpPr>
                <p:spPr>
                  <a:xfrm>
                    <a:off x="7007704" y="8428477"/>
                    <a:ext cx="28414" cy="40526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8786D7B-2D3A-DD1F-1ECC-B63D8C80C683}"/>
                      </a:ext>
                    </a:extLst>
                  </p:cNvPr>
                  <p:cNvCxnSpPr>
                    <a:stCxn id="106" idx="0"/>
                    <a:endCxn id="107" idx="3"/>
                  </p:cNvCxnSpPr>
                  <p:nvPr/>
                </p:nvCxnSpPr>
                <p:spPr>
                  <a:xfrm flipV="1">
                    <a:off x="6618432" y="8515948"/>
                    <a:ext cx="64086" cy="258659"/>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FDD49877-9C73-653D-C30A-3FD2E9630AFC}"/>
                      </a:ext>
                    </a:extLst>
                  </p:cNvPr>
                  <p:cNvCxnSpPr>
                    <a:cxnSpLocks/>
                    <a:endCxn id="111" idx="3"/>
                  </p:cNvCxnSpPr>
                  <p:nvPr/>
                </p:nvCxnSpPr>
                <p:spPr>
                  <a:xfrm flipV="1">
                    <a:off x="6653420" y="8615957"/>
                    <a:ext cx="438944" cy="178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C38A462D-9AA2-1037-BE3E-5FF4F8120A92}"/>
                      </a:ext>
                    </a:extLst>
                  </p:cNvPr>
                  <p:cNvCxnSpPr>
                    <a:cxnSpLocks/>
                    <a:stCxn id="107" idx="1"/>
                    <a:endCxn id="112" idx="1"/>
                  </p:cNvCxnSpPr>
                  <p:nvPr/>
                </p:nvCxnSpPr>
                <p:spPr>
                  <a:xfrm>
                    <a:off x="6682518" y="8483619"/>
                    <a:ext cx="164900" cy="27761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5A8D09B5-27EA-8625-D7F2-AC9A63E850AF}"/>
                      </a:ext>
                    </a:extLst>
                  </p:cNvPr>
                  <p:cNvCxnSpPr>
                    <a:cxnSpLocks/>
                    <a:stCxn id="109" idx="1"/>
                    <a:endCxn id="110" idx="5"/>
                  </p:cNvCxnSpPr>
                  <p:nvPr/>
                </p:nvCxnSpPr>
                <p:spPr>
                  <a:xfrm>
                    <a:off x="7290131" y="8438725"/>
                    <a:ext cx="249241" cy="30089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EB3AA67E-8BE7-60EA-0252-D3A54D0CCCA1}"/>
                      </a:ext>
                    </a:extLst>
                  </p:cNvPr>
                  <p:cNvCxnSpPr>
                    <a:cxnSpLocks/>
                  </p:cNvCxnSpPr>
                  <p:nvPr/>
                </p:nvCxnSpPr>
                <p:spPr>
                  <a:xfrm>
                    <a:off x="6682331" y="8499784"/>
                    <a:ext cx="464177" cy="93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B5A302B-117E-3375-51A2-FCC9FD6153FD}"/>
                      </a:ext>
                    </a:extLst>
                  </p:cNvPr>
                  <p:cNvCxnSpPr>
                    <a:stCxn id="106" idx="2"/>
                    <a:endCxn id="112" idx="6"/>
                  </p:cNvCxnSpPr>
                  <p:nvPr/>
                </p:nvCxnSpPr>
                <p:spPr>
                  <a:xfrm flipV="1">
                    <a:off x="6583444" y="8781268"/>
                    <a:ext cx="312332" cy="283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98AFEF16-5A9C-72A4-71E5-4342E54A6F9F}"/>
                      </a:ext>
                    </a:extLst>
                  </p:cNvPr>
                  <p:cNvCxnSpPr>
                    <a:cxnSpLocks/>
                    <a:stCxn id="111" idx="5"/>
                    <a:endCxn id="108" idx="1"/>
                  </p:cNvCxnSpPr>
                  <p:nvPr/>
                </p:nvCxnSpPr>
                <p:spPr>
                  <a:xfrm flipH="1" flipV="1">
                    <a:off x="6975837" y="8372883"/>
                    <a:ext cx="161381" cy="243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98FD32AA-051C-A58A-4E67-7FA50D3BDCAC}"/>
                      </a:ext>
                    </a:extLst>
                  </p:cNvPr>
                  <p:cNvCxnSpPr>
                    <a:cxnSpLocks/>
                    <a:stCxn id="109" idx="4"/>
                    <a:endCxn id="113" idx="4"/>
                  </p:cNvCxnSpPr>
                  <p:nvPr/>
                </p:nvCxnSpPr>
                <p:spPr>
                  <a:xfrm flipH="1">
                    <a:off x="7291675" y="8498453"/>
                    <a:ext cx="23196" cy="357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2B3115D-8ECF-C2A6-2C3F-91EDFAC72616}"/>
                      </a:ext>
                    </a:extLst>
                  </p:cNvPr>
                  <p:cNvCxnSpPr>
                    <a:stCxn id="112" idx="1"/>
                    <a:endCxn id="114" idx="5"/>
                  </p:cNvCxnSpPr>
                  <p:nvPr/>
                </p:nvCxnSpPr>
                <p:spPr>
                  <a:xfrm>
                    <a:off x="6847418" y="8761237"/>
                    <a:ext cx="208791" cy="12101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F651460F-B1D4-B5FB-EF1E-89E90FA6F6A3}"/>
                      </a:ext>
                    </a:extLst>
                  </p:cNvPr>
                  <p:cNvCxnSpPr>
                    <a:cxnSpLocks/>
                    <a:stCxn id="114" idx="2"/>
                    <a:endCxn id="113" idx="6"/>
                  </p:cNvCxnSpPr>
                  <p:nvPr/>
                </p:nvCxnSpPr>
                <p:spPr>
                  <a:xfrm flipV="1">
                    <a:off x="7007704" y="8821129"/>
                    <a:ext cx="318959" cy="410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A1D73D02-0D1B-D677-6B4E-E165347E0990}"/>
                      </a:ext>
                    </a:extLst>
                  </p:cNvPr>
                  <p:cNvCxnSpPr>
                    <a:stCxn id="113" idx="3"/>
                    <a:endCxn id="110" idx="3"/>
                  </p:cNvCxnSpPr>
                  <p:nvPr/>
                </p:nvCxnSpPr>
                <p:spPr>
                  <a:xfrm flipV="1">
                    <a:off x="7266935" y="8739617"/>
                    <a:ext cx="222957" cy="106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68FC4A6B-27DB-189A-4AFF-23707301264B}"/>
                      </a:ext>
                    </a:extLst>
                  </p:cNvPr>
                  <p:cNvCxnSpPr>
                    <a:stCxn id="111" idx="1"/>
                    <a:endCxn id="113" idx="1"/>
                  </p:cNvCxnSpPr>
                  <p:nvPr/>
                </p:nvCxnSpPr>
                <p:spPr>
                  <a:xfrm>
                    <a:off x="7092364" y="8571103"/>
                    <a:ext cx="174571" cy="225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A977C0C8-B4EB-7FFE-DD63-42B793C66634}"/>
                      </a:ext>
                    </a:extLst>
                  </p:cNvPr>
                  <p:cNvCxnSpPr>
                    <a:stCxn id="111" idx="0"/>
                    <a:endCxn id="114" idx="7"/>
                  </p:cNvCxnSpPr>
                  <p:nvPr/>
                </p:nvCxnSpPr>
                <p:spPr>
                  <a:xfrm flipH="1">
                    <a:off x="7056209" y="8561813"/>
                    <a:ext cx="58582" cy="28025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76CC0778-DE15-D1AB-5A51-B597956F5D55}"/>
                      </a:ext>
                    </a:extLst>
                  </p:cNvPr>
                  <p:cNvCxnSpPr>
                    <a:stCxn id="108" idx="6"/>
                    <a:endCxn id="109" idx="6"/>
                  </p:cNvCxnSpPr>
                  <p:nvPr/>
                </p:nvCxnSpPr>
                <p:spPr>
                  <a:xfrm>
                    <a:off x="7035565" y="8397623"/>
                    <a:ext cx="314294" cy="6584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26341C8C-9AFF-4EB4-7677-6EBD517B4351}"/>
                      </a:ext>
                    </a:extLst>
                  </p:cNvPr>
                  <p:cNvCxnSpPr>
                    <a:stCxn id="111" idx="3"/>
                    <a:endCxn id="109" idx="7"/>
                  </p:cNvCxnSpPr>
                  <p:nvPr/>
                </p:nvCxnSpPr>
                <p:spPr>
                  <a:xfrm flipV="1">
                    <a:off x="7092364" y="8438725"/>
                    <a:ext cx="247247" cy="1772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63FBFA42-9440-C38A-922B-3425959AD527}"/>
                      </a:ext>
                    </a:extLst>
                  </p:cNvPr>
                  <p:cNvCxnSpPr>
                    <a:stCxn id="111" idx="2"/>
                    <a:endCxn id="110" idx="6"/>
                  </p:cNvCxnSpPr>
                  <p:nvPr/>
                </p:nvCxnSpPr>
                <p:spPr>
                  <a:xfrm>
                    <a:off x="7083074" y="8593530"/>
                    <a:ext cx="466546" cy="121347"/>
                  </a:xfrm>
                  <a:prstGeom prst="line">
                    <a:avLst/>
                  </a:prstGeom>
                </p:spPr>
                <p:style>
                  <a:lnRef idx="1">
                    <a:schemeClr val="accent1"/>
                  </a:lnRef>
                  <a:fillRef idx="0">
                    <a:schemeClr val="accent1"/>
                  </a:fillRef>
                  <a:effectRef idx="0">
                    <a:schemeClr val="accent1"/>
                  </a:effectRef>
                  <a:fontRef idx="minor">
                    <a:schemeClr val="tx1"/>
                  </a:fontRef>
                </p:style>
              </p:cxnSp>
              <p:sp>
                <p:nvSpPr>
                  <p:cNvPr id="133" name="円/楕円 132">
                    <a:extLst>
                      <a:ext uri="{FF2B5EF4-FFF2-40B4-BE49-F238E27FC236}">
                        <a16:creationId xmlns:a16="http://schemas.microsoft.com/office/drawing/2014/main" id="{C778C471-3F2F-A0DF-AE26-4D05A824B71D}"/>
                      </a:ext>
                    </a:extLst>
                  </p:cNvPr>
                  <p:cNvSpPr/>
                  <p:nvPr/>
                </p:nvSpPr>
                <p:spPr>
                  <a:xfrm>
                    <a:off x="6796837" y="8565653"/>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4" name="直線コネクタ 133">
                    <a:extLst>
                      <a:ext uri="{FF2B5EF4-FFF2-40B4-BE49-F238E27FC236}">
                        <a16:creationId xmlns:a16="http://schemas.microsoft.com/office/drawing/2014/main" id="{649367D3-ED5F-F5DD-B813-426F51B58643}"/>
                      </a:ext>
                    </a:extLst>
                  </p:cNvPr>
                  <p:cNvCxnSpPr>
                    <a:cxnSpLocks/>
                    <a:stCxn id="106" idx="3"/>
                    <a:endCxn id="133" idx="7"/>
                  </p:cNvCxnSpPr>
                  <p:nvPr/>
                </p:nvCxnSpPr>
                <p:spPr>
                  <a:xfrm flipV="1">
                    <a:off x="6593692" y="8570925"/>
                    <a:ext cx="233873" cy="263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90DD27E-900B-0EB1-C566-7F907D36C115}"/>
                      </a:ext>
                    </a:extLst>
                  </p:cNvPr>
                  <p:cNvCxnSpPr>
                    <a:stCxn id="107" idx="1"/>
                    <a:endCxn id="133" idx="5"/>
                  </p:cNvCxnSpPr>
                  <p:nvPr/>
                </p:nvCxnSpPr>
                <p:spPr>
                  <a:xfrm>
                    <a:off x="6682518" y="8483619"/>
                    <a:ext cx="145047" cy="112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965FC864-521B-3C12-AA93-7DCE56465CBF}"/>
                      </a:ext>
                    </a:extLst>
                  </p:cNvPr>
                  <p:cNvCxnSpPr>
                    <a:stCxn id="133" idx="2"/>
                    <a:endCxn id="111" idx="6"/>
                  </p:cNvCxnSpPr>
                  <p:nvPr/>
                </p:nvCxnSpPr>
                <p:spPr>
                  <a:xfrm>
                    <a:off x="6796837" y="8583653"/>
                    <a:ext cx="349671" cy="987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EAAC7AEB-593A-9D73-A144-4A072F7D3FA7}"/>
                      </a:ext>
                    </a:extLst>
                  </p:cNvPr>
                  <p:cNvCxnSpPr>
                    <a:cxnSpLocks/>
                    <a:stCxn id="133" idx="3"/>
                    <a:endCxn id="108" idx="3"/>
                  </p:cNvCxnSpPr>
                  <p:nvPr/>
                </p:nvCxnSpPr>
                <p:spPr>
                  <a:xfrm flipV="1">
                    <a:off x="6802109" y="8422363"/>
                    <a:ext cx="173728" cy="17401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4" name="グループ化 63">
                <a:extLst>
                  <a:ext uri="{FF2B5EF4-FFF2-40B4-BE49-F238E27FC236}">
                    <a16:creationId xmlns:a16="http://schemas.microsoft.com/office/drawing/2014/main" id="{7CEBC7F8-6B02-3AB8-C6EC-BACC6A65E2C4}"/>
                  </a:ext>
                </a:extLst>
              </p:cNvPr>
              <p:cNvGrpSpPr/>
              <p:nvPr/>
            </p:nvGrpSpPr>
            <p:grpSpPr>
              <a:xfrm>
                <a:off x="9189883" y="2252937"/>
                <a:ext cx="2055238" cy="2055240"/>
                <a:chOff x="9938250" y="2536352"/>
                <a:chExt cx="1677717" cy="1677717"/>
              </a:xfrm>
            </p:grpSpPr>
            <p:sp>
              <p:nvSpPr>
                <p:cNvPr id="68" name="円/楕円 67">
                  <a:extLst>
                    <a:ext uri="{FF2B5EF4-FFF2-40B4-BE49-F238E27FC236}">
                      <a16:creationId xmlns:a16="http://schemas.microsoft.com/office/drawing/2014/main" id="{093D4A2A-8522-4C6B-3AE9-485FE9BBA679}"/>
                    </a:ext>
                  </a:extLst>
                </p:cNvPr>
                <p:cNvSpPr/>
                <p:nvPr/>
              </p:nvSpPr>
              <p:spPr>
                <a:xfrm>
                  <a:off x="9938250" y="2536352"/>
                  <a:ext cx="1677717" cy="1677717"/>
                </a:xfrm>
                <a:prstGeom prst="ellipse">
                  <a:avLst/>
                </a:prstGeom>
                <a:solidFill>
                  <a:srgbClr val="FFFFFF"/>
                </a:solidFill>
                <a:ln>
                  <a:solidFill>
                    <a:schemeClr val="bg1"/>
                  </a:solidFill>
                </a:ln>
                <a:effectLst>
                  <a:outerShdw blurRad="317500" sx="102000" sy="102000" algn="ctr" rotWithShape="0">
                    <a:schemeClr val="accent5">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68">
                  <a:extLst>
                    <a:ext uri="{FF2B5EF4-FFF2-40B4-BE49-F238E27FC236}">
                      <a16:creationId xmlns:a16="http://schemas.microsoft.com/office/drawing/2014/main" id="{53F09069-FB75-4621-DF2F-391A33F3EFE7}"/>
                    </a:ext>
                  </a:extLst>
                </p:cNvPr>
                <p:cNvSpPr/>
                <p:nvPr/>
              </p:nvSpPr>
              <p:spPr>
                <a:xfrm>
                  <a:off x="10131357" y="2799187"/>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70" name="グループ化 69">
                  <a:extLst>
                    <a:ext uri="{FF2B5EF4-FFF2-40B4-BE49-F238E27FC236}">
                      <a16:creationId xmlns:a16="http://schemas.microsoft.com/office/drawing/2014/main" id="{E193B897-1465-2721-9835-B72D59AABFD8}"/>
                    </a:ext>
                  </a:extLst>
                </p:cNvPr>
                <p:cNvGrpSpPr/>
                <p:nvPr/>
              </p:nvGrpSpPr>
              <p:grpSpPr>
                <a:xfrm>
                  <a:off x="10373966" y="2903483"/>
                  <a:ext cx="955891" cy="522318"/>
                  <a:chOff x="5214880" y="2442502"/>
                  <a:chExt cx="1762237" cy="962921"/>
                </a:xfrm>
              </p:grpSpPr>
              <p:sp>
                <p:nvSpPr>
                  <p:cNvPr id="71" name="円/楕円 70">
                    <a:extLst>
                      <a:ext uri="{FF2B5EF4-FFF2-40B4-BE49-F238E27FC236}">
                        <a16:creationId xmlns:a16="http://schemas.microsoft.com/office/drawing/2014/main" id="{9D39D765-EB23-1940-4C94-F7F45C2B2DB2}"/>
                      </a:ext>
                    </a:extLst>
                  </p:cNvPr>
                  <p:cNvSpPr/>
                  <p:nvPr/>
                </p:nvSpPr>
                <p:spPr>
                  <a:xfrm>
                    <a:off x="5911886" y="2442502"/>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FFCB8705-0A1D-B371-3AD1-ED0B2C9CD8E0}"/>
                      </a:ext>
                    </a:extLst>
                  </p:cNvPr>
                  <p:cNvCxnSpPr>
                    <a:stCxn id="95" idx="7"/>
                    <a:endCxn id="71" idx="2"/>
                  </p:cNvCxnSpPr>
                  <p:nvPr/>
                </p:nvCxnSpPr>
                <p:spPr>
                  <a:xfrm flipV="1">
                    <a:off x="5454550" y="2506318"/>
                    <a:ext cx="457336" cy="1568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02E3349-7873-73DA-65BE-B42B7EB36CC6}"/>
                      </a:ext>
                    </a:extLst>
                  </p:cNvPr>
                  <p:cNvCxnSpPr>
                    <a:endCxn id="100" idx="0"/>
                  </p:cNvCxnSpPr>
                  <p:nvPr/>
                </p:nvCxnSpPr>
                <p:spPr>
                  <a:xfrm>
                    <a:off x="5988700" y="2562593"/>
                    <a:ext cx="51825" cy="73918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9BB1049-D9C2-5367-E16C-FA713F7E1134}"/>
                      </a:ext>
                    </a:extLst>
                  </p:cNvPr>
                  <p:cNvCxnSpPr>
                    <a:stCxn id="99" idx="0"/>
                    <a:endCxn id="95" idx="3"/>
                  </p:cNvCxnSpPr>
                  <p:nvPr/>
                </p:nvCxnSpPr>
                <p:spPr>
                  <a:xfrm flipV="1">
                    <a:off x="5278696" y="2722134"/>
                    <a:ext cx="116888" cy="47177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DF8E5AC9-9A71-1727-369F-39F940317435}"/>
                      </a:ext>
                    </a:extLst>
                  </p:cNvPr>
                  <p:cNvCxnSpPr>
                    <a:cxnSpLocks/>
                    <a:endCxn id="98" idx="3"/>
                  </p:cNvCxnSpPr>
                  <p:nvPr/>
                </p:nvCxnSpPr>
                <p:spPr>
                  <a:xfrm flipV="1">
                    <a:off x="5342511" y="2904543"/>
                    <a:ext cx="800603" cy="325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C7A70C08-70A5-4DB8-EBE1-2640D97E1664}"/>
                      </a:ext>
                    </a:extLst>
                  </p:cNvPr>
                  <p:cNvCxnSpPr>
                    <a:cxnSpLocks/>
                    <a:stCxn id="95" idx="1"/>
                    <a:endCxn id="94" idx="1"/>
                  </p:cNvCxnSpPr>
                  <p:nvPr/>
                </p:nvCxnSpPr>
                <p:spPr>
                  <a:xfrm>
                    <a:off x="5395584" y="2663168"/>
                    <a:ext cx="300766" cy="506355"/>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F60534D-87D6-6C19-4F43-C2159B39872A}"/>
                      </a:ext>
                    </a:extLst>
                  </p:cNvPr>
                  <p:cNvCxnSpPr>
                    <a:cxnSpLocks/>
                    <a:stCxn id="97" idx="1"/>
                    <a:endCxn id="102" idx="5"/>
                  </p:cNvCxnSpPr>
                  <p:nvPr/>
                </p:nvCxnSpPr>
                <p:spPr>
                  <a:xfrm>
                    <a:off x="6503827" y="2581285"/>
                    <a:ext cx="454598" cy="548805"/>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D8253A28-6980-B9A3-962C-795BE45115A7}"/>
                      </a:ext>
                    </a:extLst>
                  </p:cNvPr>
                  <p:cNvCxnSpPr>
                    <a:cxnSpLocks/>
                  </p:cNvCxnSpPr>
                  <p:nvPr/>
                </p:nvCxnSpPr>
                <p:spPr>
                  <a:xfrm>
                    <a:off x="5395243" y="2692652"/>
                    <a:ext cx="846626" cy="170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12D719E9-0089-CDCD-B281-261CA788BECC}"/>
                      </a:ext>
                    </a:extLst>
                  </p:cNvPr>
                  <p:cNvCxnSpPr>
                    <a:stCxn id="99" idx="2"/>
                    <a:endCxn id="94" idx="6"/>
                  </p:cNvCxnSpPr>
                  <p:nvPr/>
                </p:nvCxnSpPr>
                <p:spPr>
                  <a:xfrm flipV="1">
                    <a:off x="5214880" y="3206059"/>
                    <a:ext cx="569672" cy="51666"/>
                  </a:xfrm>
                  <a:prstGeom prst="line">
                    <a:avLst/>
                  </a:prstGeom>
                  <a:solidFill>
                    <a:schemeClr val="tx1">
                      <a:lumMod val="20000"/>
                      <a:lumOff val="80000"/>
                    </a:schemeClr>
                  </a:solidFill>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9613FAAE-6890-76BA-42C8-1DFCAA727448}"/>
                      </a:ext>
                    </a:extLst>
                  </p:cNvPr>
                  <p:cNvCxnSpPr>
                    <a:cxnSpLocks/>
                    <a:stCxn id="98" idx="5"/>
                    <a:endCxn id="71" idx="1"/>
                  </p:cNvCxnSpPr>
                  <p:nvPr/>
                </p:nvCxnSpPr>
                <p:spPr>
                  <a:xfrm flipH="1" flipV="1">
                    <a:off x="5930577" y="2461194"/>
                    <a:ext cx="294348" cy="44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F430ED29-144E-E257-2412-2D996CFF8BA0}"/>
                      </a:ext>
                    </a:extLst>
                  </p:cNvPr>
                  <p:cNvCxnSpPr>
                    <a:cxnSpLocks/>
                    <a:stCxn id="97" idx="4"/>
                    <a:endCxn id="101" idx="4"/>
                  </p:cNvCxnSpPr>
                  <p:nvPr/>
                </p:nvCxnSpPr>
                <p:spPr>
                  <a:xfrm flipH="1">
                    <a:off x="6506643" y="2690224"/>
                    <a:ext cx="42308" cy="652353"/>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B889C0FF-A5F3-3B7B-5E9B-56190AD55DD0}"/>
                      </a:ext>
                    </a:extLst>
                  </p:cNvPr>
                  <p:cNvCxnSpPr>
                    <a:stCxn id="94" idx="1"/>
                    <a:endCxn id="100" idx="5"/>
                  </p:cNvCxnSpPr>
                  <p:nvPr/>
                </p:nvCxnSpPr>
                <p:spPr>
                  <a:xfrm>
                    <a:off x="5696350" y="3169523"/>
                    <a:ext cx="380820" cy="220721"/>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4779A31A-700C-E4CC-AF67-79BF5142A2CB}"/>
                      </a:ext>
                    </a:extLst>
                  </p:cNvPr>
                  <p:cNvCxnSpPr>
                    <a:cxnSpLocks/>
                    <a:stCxn id="100" idx="2"/>
                    <a:endCxn id="101" idx="6"/>
                  </p:cNvCxnSpPr>
                  <p:nvPr/>
                </p:nvCxnSpPr>
                <p:spPr>
                  <a:xfrm flipV="1">
                    <a:off x="5988700" y="3278762"/>
                    <a:ext cx="581759" cy="748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0F9142F1-BCE6-4947-D979-FC2505DD8FF2}"/>
                      </a:ext>
                    </a:extLst>
                  </p:cNvPr>
                  <p:cNvCxnSpPr>
                    <a:stCxn id="101" idx="3"/>
                    <a:endCxn id="102" idx="3"/>
                  </p:cNvCxnSpPr>
                  <p:nvPr/>
                </p:nvCxnSpPr>
                <p:spPr>
                  <a:xfrm flipV="1">
                    <a:off x="6461519" y="3130090"/>
                    <a:ext cx="406658" cy="193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FB51B64C-06ED-9BAF-9901-5D9A7BBAB906}"/>
                      </a:ext>
                    </a:extLst>
                  </p:cNvPr>
                  <p:cNvCxnSpPr>
                    <a:stCxn id="98" idx="1"/>
                    <a:endCxn id="101" idx="1"/>
                  </p:cNvCxnSpPr>
                  <p:nvPr/>
                </p:nvCxnSpPr>
                <p:spPr>
                  <a:xfrm>
                    <a:off x="6143114" y="2822733"/>
                    <a:ext cx="318405" cy="410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04232488-8FA9-31B2-7897-F7458E424440}"/>
                      </a:ext>
                    </a:extLst>
                  </p:cNvPr>
                  <p:cNvCxnSpPr>
                    <a:stCxn id="98" idx="0"/>
                    <a:endCxn id="100" idx="7"/>
                  </p:cNvCxnSpPr>
                  <p:nvPr/>
                </p:nvCxnSpPr>
                <p:spPr>
                  <a:xfrm flipH="1">
                    <a:off x="6077170" y="2805788"/>
                    <a:ext cx="106849" cy="5111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E5BBC3A0-7288-5D85-6A6A-906E3E944DBD}"/>
                      </a:ext>
                    </a:extLst>
                  </p:cNvPr>
                  <p:cNvCxnSpPr>
                    <a:stCxn id="71" idx="6"/>
                    <a:endCxn id="97" idx="6"/>
                  </p:cNvCxnSpPr>
                  <p:nvPr/>
                </p:nvCxnSpPr>
                <p:spPr>
                  <a:xfrm>
                    <a:off x="6039517" y="2506318"/>
                    <a:ext cx="573250" cy="120091"/>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AD83527C-D4C4-D456-6B73-12BD93DCB039}"/>
                      </a:ext>
                    </a:extLst>
                  </p:cNvPr>
                  <p:cNvCxnSpPr>
                    <a:stCxn id="98" idx="3"/>
                    <a:endCxn id="97" idx="7"/>
                  </p:cNvCxnSpPr>
                  <p:nvPr/>
                </p:nvCxnSpPr>
                <p:spPr>
                  <a:xfrm flipV="1">
                    <a:off x="6143114" y="2581285"/>
                    <a:ext cx="450961" cy="323258"/>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4DF05729-FCD1-36EA-B1EA-6B54A2EBF1C8}"/>
                      </a:ext>
                    </a:extLst>
                  </p:cNvPr>
                  <p:cNvCxnSpPr>
                    <a:stCxn id="98" idx="2"/>
                    <a:endCxn id="102" idx="6"/>
                  </p:cNvCxnSpPr>
                  <p:nvPr/>
                </p:nvCxnSpPr>
                <p:spPr>
                  <a:xfrm>
                    <a:off x="6126170" y="2863638"/>
                    <a:ext cx="850947" cy="221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31E97E95-EB6F-94E9-E8E3-FB0E849C70CD}"/>
                      </a:ext>
                    </a:extLst>
                  </p:cNvPr>
                  <p:cNvCxnSpPr>
                    <a:cxnSpLocks/>
                    <a:stCxn id="99" idx="3"/>
                    <a:endCxn id="96" idx="7"/>
                  </p:cNvCxnSpPr>
                  <p:nvPr/>
                </p:nvCxnSpPr>
                <p:spPr>
                  <a:xfrm flipV="1">
                    <a:off x="5233572" y="2822408"/>
                    <a:ext cx="426568" cy="480441"/>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6F5D76E0-95E6-9749-C583-05E87AA10729}"/>
                      </a:ext>
                    </a:extLst>
                  </p:cNvPr>
                  <p:cNvCxnSpPr>
                    <a:stCxn id="95" idx="1"/>
                    <a:endCxn id="96" idx="5"/>
                  </p:cNvCxnSpPr>
                  <p:nvPr/>
                </p:nvCxnSpPr>
                <p:spPr>
                  <a:xfrm>
                    <a:off x="5395584" y="2663168"/>
                    <a:ext cx="264556" cy="205670"/>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1F3D6F07-F761-21D2-ABFF-8BF58F37C6B1}"/>
                      </a:ext>
                    </a:extLst>
                  </p:cNvPr>
                  <p:cNvCxnSpPr>
                    <a:stCxn id="96" idx="2"/>
                    <a:endCxn id="98" idx="6"/>
                  </p:cNvCxnSpPr>
                  <p:nvPr/>
                </p:nvCxnSpPr>
                <p:spPr>
                  <a:xfrm>
                    <a:off x="5604094" y="2845623"/>
                    <a:ext cx="637775" cy="18015"/>
                  </a:xfrm>
                  <a:prstGeom prst="line">
                    <a:avLst/>
                  </a:prstGeom>
                  <a:solidFill>
                    <a:schemeClr val="tx1">
                      <a:lumMod val="20000"/>
                      <a:lumOff val="80000"/>
                    </a:schemeClr>
                  </a:solidFill>
                  <a:ln w="9525">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A292F8F4-8B85-5F16-DA89-ED12775454D8}"/>
                      </a:ext>
                    </a:extLst>
                  </p:cNvPr>
                  <p:cNvCxnSpPr>
                    <a:cxnSpLocks/>
                    <a:stCxn id="96" idx="3"/>
                    <a:endCxn id="71" idx="3"/>
                  </p:cNvCxnSpPr>
                  <p:nvPr/>
                </p:nvCxnSpPr>
                <p:spPr>
                  <a:xfrm flipV="1">
                    <a:off x="5613710" y="2551442"/>
                    <a:ext cx="316868" cy="317396"/>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円/楕円 93">
                    <a:extLst>
                      <a:ext uri="{FF2B5EF4-FFF2-40B4-BE49-F238E27FC236}">
                        <a16:creationId xmlns:a16="http://schemas.microsoft.com/office/drawing/2014/main" id="{54415368-54C7-4330-7913-C2BBCFE4C5A9}"/>
                      </a:ext>
                    </a:extLst>
                  </p:cNvPr>
                  <p:cNvSpPr/>
                  <p:nvPr/>
                </p:nvSpPr>
                <p:spPr>
                  <a:xfrm>
                    <a:off x="5681217" y="3154390"/>
                    <a:ext cx="103335" cy="103335"/>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a:extLst>
                      <a:ext uri="{FF2B5EF4-FFF2-40B4-BE49-F238E27FC236}">
                        <a16:creationId xmlns:a16="http://schemas.microsoft.com/office/drawing/2014/main" id="{B59F6B5E-5C83-C8DF-1989-D9DD3874585D}"/>
                      </a:ext>
                    </a:extLst>
                  </p:cNvPr>
                  <p:cNvSpPr/>
                  <p:nvPr/>
                </p:nvSpPr>
                <p:spPr>
                  <a:xfrm>
                    <a:off x="5383373" y="2650957"/>
                    <a:ext cx="83388" cy="833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5C347E33-65B3-1D7F-4BFB-F315D7B749A6}"/>
                      </a:ext>
                    </a:extLst>
                  </p:cNvPr>
                  <p:cNvSpPr/>
                  <p:nvPr/>
                </p:nvSpPr>
                <p:spPr>
                  <a:xfrm>
                    <a:off x="5604094" y="2812792"/>
                    <a:ext cx="65661" cy="6566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楕円 96">
                    <a:extLst>
                      <a:ext uri="{FF2B5EF4-FFF2-40B4-BE49-F238E27FC236}">
                        <a16:creationId xmlns:a16="http://schemas.microsoft.com/office/drawing/2014/main" id="{01E3567B-7DAC-9757-B59B-5DE0540A06CC}"/>
                      </a:ext>
                    </a:extLst>
                  </p:cNvPr>
                  <p:cNvSpPr/>
                  <p:nvPr/>
                </p:nvSpPr>
                <p:spPr>
                  <a:xfrm>
                    <a:off x="6485136" y="2562593"/>
                    <a:ext cx="127631" cy="12763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a:extLst>
                      <a:ext uri="{FF2B5EF4-FFF2-40B4-BE49-F238E27FC236}">
                        <a16:creationId xmlns:a16="http://schemas.microsoft.com/office/drawing/2014/main" id="{9FB175C4-194C-AF98-019A-EE0B5475EA56}"/>
                      </a:ext>
                    </a:extLst>
                  </p:cNvPr>
                  <p:cNvSpPr/>
                  <p:nvPr/>
                </p:nvSpPr>
                <p:spPr>
                  <a:xfrm>
                    <a:off x="6126170" y="2805788"/>
                    <a:ext cx="115699" cy="115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a:extLst>
                      <a:ext uri="{FF2B5EF4-FFF2-40B4-BE49-F238E27FC236}">
                        <a16:creationId xmlns:a16="http://schemas.microsoft.com/office/drawing/2014/main" id="{105AE169-F04B-8E98-138D-6FE0AF3F6F06}"/>
                      </a:ext>
                    </a:extLst>
                  </p:cNvPr>
                  <p:cNvSpPr/>
                  <p:nvPr/>
                </p:nvSpPr>
                <p:spPr>
                  <a:xfrm>
                    <a:off x="5214880" y="3193909"/>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a:extLst>
                      <a:ext uri="{FF2B5EF4-FFF2-40B4-BE49-F238E27FC236}">
                        <a16:creationId xmlns:a16="http://schemas.microsoft.com/office/drawing/2014/main" id="{C62F74ED-25E7-B8FB-98F7-CECFEE1D2238}"/>
                      </a:ext>
                    </a:extLst>
                  </p:cNvPr>
                  <p:cNvSpPr/>
                  <p:nvPr/>
                </p:nvSpPr>
                <p:spPr>
                  <a:xfrm>
                    <a:off x="5988700" y="3301775"/>
                    <a:ext cx="103648" cy="103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a:extLst>
                      <a:ext uri="{FF2B5EF4-FFF2-40B4-BE49-F238E27FC236}">
                        <a16:creationId xmlns:a16="http://schemas.microsoft.com/office/drawing/2014/main" id="{0C05C488-D987-A117-56FB-12D996FD03E4}"/>
                      </a:ext>
                    </a:extLst>
                  </p:cNvPr>
                  <p:cNvSpPr/>
                  <p:nvPr/>
                </p:nvSpPr>
                <p:spPr>
                  <a:xfrm>
                    <a:off x="6442828" y="3214947"/>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a:extLst>
                      <a:ext uri="{FF2B5EF4-FFF2-40B4-BE49-F238E27FC236}">
                        <a16:creationId xmlns:a16="http://schemas.microsoft.com/office/drawing/2014/main" id="{4899BAD6-6721-C578-72A2-7DB959D0EABC}"/>
                      </a:ext>
                    </a:extLst>
                  </p:cNvPr>
                  <p:cNvSpPr/>
                  <p:nvPr/>
                </p:nvSpPr>
                <p:spPr>
                  <a:xfrm>
                    <a:off x="6849486" y="3021151"/>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6" name="コンテンツ プレースホルダー 2">
                <a:extLst>
                  <a:ext uri="{FF2B5EF4-FFF2-40B4-BE49-F238E27FC236}">
                    <a16:creationId xmlns:a16="http://schemas.microsoft.com/office/drawing/2014/main" id="{E86E8CA1-2394-D62E-EB7C-293205E56E48}"/>
                  </a:ext>
                </a:extLst>
              </p:cNvPr>
              <p:cNvSpPr txBox="1">
                <a:spLocks/>
              </p:cNvSpPr>
              <p:nvPr/>
            </p:nvSpPr>
            <p:spPr>
              <a:xfrm>
                <a:off x="8578664" y="4836515"/>
                <a:ext cx="728683" cy="481002"/>
              </a:xfrm>
              <a:prstGeom prst="rect">
                <a:avLst/>
              </a:prstGeom>
              <a:noFill/>
              <a:ln w="19050">
                <a:noFill/>
              </a:ln>
            </p:spPr>
            <p:txBody>
              <a:bodyPr bIns="108000"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200">
                    <a:latin typeface="Segoe UI" panose="020B0502040204020203" pitchFamily="34" charset="0"/>
                    <a:cs typeface="Segoe UI" panose="020B0502040204020203" pitchFamily="34" charset="0"/>
                  </a:rPr>
                  <a:t>定義</a:t>
                </a:r>
                <a:endParaRPr lang="en-US" altLang="ja-JP" sz="1200" dirty="0">
                  <a:latin typeface="Segoe UI" panose="020B0502040204020203" pitchFamily="34" charset="0"/>
                  <a:cs typeface="Segoe UI" panose="020B0502040204020203" pitchFamily="34" charset="0"/>
                </a:endParaRPr>
              </a:p>
            </p:txBody>
          </p:sp>
          <p:sp>
            <p:nvSpPr>
              <p:cNvPr id="174" name="フリーフォーム 173">
                <a:extLst>
                  <a:ext uri="{FF2B5EF4-FFF2-40B4-BE49-F238E27FC236}">
                    <a16:creationId xmlns:a16="http://schemas.microsoft.com/office/drawing/2014/main" id="{8C253B1B-4A7C-12E6-AD2B-FEFE1602FDFE}"/>
                  </a:ext>
                </a:extLst>
              </p:cNvPr>
              <p:cNvSpPr/>
              <p:nvPr/>
            </p:nvSpPr>
            <p:spPr>
              <a:xfrm rot="21020611" flipH="1">
                <a:off x="8511875" y="2492949"/>
                <a:ext cx="472339" cy="530122"/>
              </a:xfrm>
              <a:custGeom>
                <a:avLst/>
                <a:gdLst>
                  <a:gd name="connsiteX0" fmla="*/ 1537634 w 1654390"/>
                  <a:gd name="connsiteY0" fmla="*/ 336394 h 1856778"/>
                  <a:gd name="connsiteX1" fmla="*/ 1264218 w 1654390"/>
                  <a:gd name="connsiteY1" fmla="*/ 135150 h 1856778"/>
                  <a:gd name="connsiteX2" fmla="*/ 877637 w 1654390"/>
                  <a:gd name="connsiteY2" fmla="*/ 17202 h 1856778"/>
                  <a:gd name="connsiteX3" fmla="*/ 625301 w 1654390"/>
                  <a:gd name="connsiteY3" fmla="*/ 0 h 1856778"/>
                  <a:gd name="connsiteX4" fmla="*/ 25606 w 1654390"/>
                  <a:gd name="connsiteY4" fmla="*/ 151648 h 1856778"/>
                  <a:gd name="connsiteX5" fmla="*/ 10271 w 1654390"/>
                  <a:gd name="connsiteY5" fmla="*/ 233315 h 1856778"/>
                  <a:gd name="connsiteX6" fmla="*/ 91967 w 1654390"/>
                  <a:gd name="connsiteY6" fmla="*/ 248641 h 1856778"/>
                  <a:gd name="connsiteX7" fmla="*/ 91958 w 1654390"/>
                  <a:gd name="connsiteY7" fmla="*/ 248641 h 1856778"/>
                  <a:gd name="connsiteX8" fmla="*/ 625291 w 1654390"/>
                  <a:gd name="connsiteY8" fmla="*/ 117500 h 1856778"/>
                  <a:gd name="connsiteX9" fmla="*/ 862349 w 1654390"/>
                  <a:gd name="connsiteY9" fmla="*/ 133712 h 1856778"/>
                  <a:gd name="connsiteX10" fmla="*/ 1353334 w 1654390"/>
                  <a:gd name="connsiteY10" fmla="*/ 327574 h 1856778"/>
                  <a:gd name="connsiteX11" fmla="*/ 1491999 w 1654390"/>
                  <a:gd name="connsiteY11" fmla="*/ 467773 h 1856778"/>
                  <a:gd name="connsiteX12" fmla="*/ 1526251 w 1654390"/>
                  <a:gd name="connsiteY12" fmla="*/ 533029 h 1856778"/>
                  <a:gd name="connsiteX13" fmla="*/ 1536852 w 1654390"/>
                  <a:gd name="connsiteY13" fmla="*/ 587159 h 1856778"/>
                  <a:gd name="connsiteX14" fmla="*/ 1535967 w 1654390"/>
                  <a:gd name="connsiteY14" fmla="*/ 600951 h 1856778"/>
                  <a:gd name="connsiteX15" fmla="*/ 1487161 w 1654390"/>
                  <a:gd name="connsiteY15" fmla="*/ 718156 h 1856778"/>
                  <a:gd name="connsiteX16" fmla="*/ 1360411 w 1654390"/>
                  <a:gd name="connsiteY16" fmla="*/ 818664 h 1856778"/>
                  <a:gd name="connsiteX17" fmla="*/ 1326598 w 1654390"/>
                  <a:gd name="connsiteY17" fmla="*/ 747217 h 1856778"/>
                  <a:gd name="connsiteX18" fmla="*/ 1228366 w 1654390"/>
                  <a:gd name="connsiteY18" fmla="*/ 642728 h 1856778"/>
                  <a:gd name="connsiteX19" fmla="*/ 1024646 w 1654390"/>
                  <a:gd name="connsiteY19" fmla="*/ 523618 h 1856778"/>
                  <a:gd name="connsiteX20" fmla="*/ 824630 w 1654390"/>
                  <a:gd name="connsiteY20" fmla="*/ 455381 h 1856778"/>
                  <a:gd name="connsiteX21" fmla="*/ 592144 w 1654390"/>
                  <a:gd name="connsiteY21" fmla="*/ 430978 h 1856778"/>
                  <a:gd name="connsiteX22" fmla="*/ 297831 w 1654390"/>
                  <a:gd name="connsiteY22" fmla="*/ 481708 h 1856778"/>
                  <a:gd name="connsiteX23" fmla="*/ 197161 w 1654390"/>
                  <a:gd name="connsiteY23" fmla="*/ 543773 h 1856778"/>
                  <a:gd name="connsiteX24" fmla="*/ 162281 w 1654390"/>
                  <a:gd name="connsiteY24" fmla="*/ 587302 h 1856778"/>
                  <a:gd name="connsiteX25" fmla="*/ 145069 w 1654390"/>
                  <a:gd name="connsiteY25" fmla="*/ 634175 h 1856778"/>
                  <a:gd name="connsiteX26" fmla="*/ 137354 w 1654390"/>
                  <a:gd name="connsiteY26" fmla="*/ 680428 h 1856778"/>
                  <a:gd name="connsiteX27" fmla="*/ 161185 w 1654390"/>
                  <a:gd name="connsiteY27" fmla="*/ 760457 h 1856778"/>
                  <a:gd name="connsiteX28" fmla="*/ 208239 w 1654390"/>
                  <a:gd name="connsiteY28" fmla="*/ 813511 h 1856778"/>
                  <a:gd name="connsiteX29" fmla="*/ 322929 w 1654390"/>
                  <a:gd name="connsiteY29" fmla="*/ 882567 h 1856778"/>
                  <a:gd name="connsiteX30" fmla="*/ 544910 w 1654390"/>
                  <a:gd name="connsiteY30" fmla="*/ 955643 h 1856778"/>
                  <a:gd name="connsiteX31" fmla="*/ 782873 w 1654390"/>
                  <a:gd name="connsiteY31" fmla="*/ 999744 h 1856778"/>
                  <a:gd name="connsiteX32" fmla="*/ 980535 w 1654390"/>
                  <a:gd name="connsiteY32" fmla="*/ 1013031 h 1856778"/>
                  <a:gd name="connsiteX33" fmla="*/ 1265933 w 1654390"/>
                  <a:gd name="connsiteY33" fmla="*/ 978427 h 1856778"/>
                  <a:gd name="connsiteX34" fmla="*/ 1155557 w 1654390"/>
                  <a:gd name="connsiteY34" fmla="*/ 1204332 h 1856778"/>
                  <a:gd name="connsiteX35" fmla="*/ 1000700 w 1654390"/>
                  <a:gd name="connsiteY35" fmla="*/ 1304687 h 1856778"/>
                  <a:gd name="connsiteX36" fmla="*/ 989889 w 1654390"/>
                  <a:gd name="connsiteY36" fmla="*/ 1288990 h 1856778"/>
                  <a:gd name="connsiteX37" fmla="*/ 841032 w 1654390"/>
                  <a:gd name="connsiteY37" fmla="*/ 1169994 h 1856778"/>
                  <a:gd name="connsiteX38" fmla="*/ 552663 w 1654390"/>
                  <a:gd name="connsiteY38" fmla="*/ 1104929 h 1856778"/>
                  <a:gd name="connsiteX39" fmla="*/ 463604 w 1654390"/>
                  <a:gd name="connsiteY39" fmla="*/ 1112482 h 1856778"/>
                  <a:gd name="connsiteX40" fmla="*/ 350904 w 1654390"/>
                  <a:gd name="connsiteY40" fmla="*/ 1157802 h 1856778"/>
                  <a:gd name="connsiteX41" fmla="*/ 310099 w 1654390"/>
                  <a:gd name="connsiteY41" fmla="*/ 1204208 h 1856778"/>
                  <a:gd name="connsiteX42" fmla="*/ 294002 w 1654390"/>
                  <a:gd name="connsiteY42" fmla="*/ 1267463 h 1856778"/>
                  <a:gd name="connsiteX43" fmla="*/ 295221 w 1654390"/>
                  <a:gd name="connsiteY43" fmla="*/ 1285942 h 1856778"/>
                  <a:gd name="connsiteX44" fmla="*/ 315805 w 1654390"/>
                  <a:gd name="connsiteY44" fmla="*/ 1340930 h 1856778"/>
                  <a:gd name="connsiteX45" fmla="*/ 386547 w 1654390"/>
                  <a:gd name="connsiteY45" fmla="*/ 1407147 h 1856778"/>
                  <a:gd name="connsiteX46" fmla="*/ 534375 w 1654390"/>
                  <a:gd name="connsiteY46" fmla="*/ 1466717 h 1856778"/>
                  <a:gd name="connsiteX47" fmla="*/ 704882 w 1654390"/>
                  <a:gd name="connsiteY47" fmla="*/ 1488148 h 1856778"/>
                  <a:gd name="connsiteX48" fmla="*/ 772605 w 1654390"/>
                  <a:gd name="connsiteY48" fmla="*/ 1484157 h 1856778"/>
                  <a:gd name="connsiteX49" fmla="*/ 930272 w 1654390"/>
                  <a:gd name="connsiteY49" fmla="*/ 1453363 h 1856778"/>
                  <a:gd name="connsiteX50" fmla="*/ 930481 w 1654390"/>
                  <a:gd name="connsiteY50" fmla="*/ 1458192 h 1856778"/>
                  <a:gd name="connsiteX51" fmla="*/ 914194 w 1654390"/>
                  <a:gd name="connsiteY51" fmla="*/ 1527267 h 1856778"/>
                  <a:gd name="connsiteX52" fmla="*/ 810228 w 1654390"/>
                  <a:gd name="connsiteY52" fmla="*/ 1639834 h 1856778"/>
                  <a:gd name="connsiteX53" fmla="*/ 579142 w 1654390"/>
                  <a:gd name="connsiteY53" fmla="*/ 1741484 h 1856778"/>
                  <a:gd name="connsiteX54" fmla="*/ 538623 w 1654390"/>
                  <a:gd name="connsiteY54" fmla="*/ 1814036 h 1856778"/>
                  <a:gd name="connsiteX55" fmla="*/ 611204 w 1654390"/>
                  <a:gd name="connsiteY55" fmla="*/ 1854537 h 1856778"/>
                  <a:gd name="connsiteX56" fmla="*/ 938064 w 1654390"/>
                  <a:gd name="connsiteY56" fmla="*/ 1687592 h 1856778"/>
                  <a:gd name="connsiteX57" fmla="*/ 1020379 w 1654390"/>
                  <a:gd name="connsiteY57" fmla="*/ 1577683 h 1856778"/>
                  <a:gd name="connsiteX58" fmla="*/ 1048039 w 1654390"/>
                  <a:gd name="connsiteY58" fmla="*/ 1458192 h 1856778"/>
                  <a:gd name="connsiteX59" fmla="*/ 1044267 w 1654390"/>
                  <a:gd name="connsiteY59" fmla="*/ 1413872 h 1856778"/>
                  <a:gd name="connsiteX60" fmla="*/ 1045972 w 1654390"/>
                  <a:gd name="connsiteY60" fmla="*/ 1413167 h 1856778"/>
                  <a:gd name="connsiteX61" fmla="*/ 1302614 w 1654390"/>
                  <a:gd name="connsiteY61" fmla="*/ 1212447 h 1856778"/>
                  <a:gd name="connsiteX62" fmla="*/ 1384291 w 1654390"/>
                  <a:gd name="connsiteY62" fmla="*/ 957663 h 1856778"/>
                  <a:gd name="connsiteX63" fmla="*/ 1383624 w 1654390"/>
                  <a:gd name="connsiteY63" fmla="*/ 937727 h 1856778"/>
                  <a:gd name="connsiteX64" fmla="*/ 1431783 w 1654390"/>
                  <a:gd name="connsiteY64" fmla="*/ 913924 h 1856778"/>
                  <a:gd name="connsiteX65" fmla="*/ 1580601 w 1654390"/>
                  <a:gd name="connsiteY65" fmla="*/ 789422 h 1856778"/>
                  <a:gd name="connsiteX66" fmla="*/ 1652524 w 1654390"/>
                  <a:gd name="connsiteY66" fmla="*/ 616172 h 1856778"/>
                  <a:gd name="connsiteX67" fmla="*/ 1652534 w 1654390"/>
                  <a:gd name="connsiteY67" fmla="*/ 616087 h 1856778"/>
                  <a:gd name="connsiteX68" fmla="*/ 1654391 w 1654390"/>
                  <a:gd name="connsiteY68" fmla="*/ 587131 h 1856778"/>
                  <a:gd name="connsiteX69" fmla="*/ 1636741 w 1654390"/>
                  <a:gd name="connsiteY69" fmla="*/ 492890 h 1856778"/>
                  <a:gd name="connsiteX70" fmla="*/ 1537634 w 1654390"/>
                  <a:gd name="connsiteY70" fmla="*/ 336394 h 1856778"/>
                  <a:gd name="connsiteX71" fmla="*/ 758155 w 1654390"/>
                  <a:gd name="connsiteY71" fmla="*/ 1367562 h 1856778"/>
                  <a:gd name="connsiteX72" fmla="*/ 704901 w 1654390"/>
                  <a:gd name="connsiteY72" fmla="*/ 1370667 h 1856778"/>
                  <a:gd name="connsiteX73" fmla="*/ 496427 w 1654390"/>
                  <a:gd name="connsiteY73" fmla="*/ 1331328 h 1856778"/>
                  <a:gd name="connsiteX74" fmla="*/ 429181 w 1654390"/>
                  <a:gd name="connsiteY74" fmla="*/ 1293228 h 1856778"/>
                  <a:gd name="connsiteX75" fmla="*/ 414817 w 1654390"/>
                  <a:gd name="connsiteY75" fmla="*/ 1277598 h 1856778"/>
                  <a:gd name="connsiteX76" fmla="*/ 411807 w 1654390"/>
                  <a:gd name="connsiteY76" fmla="*/ 1270864 h 1856778"/>
                  <a:gd name="connsiteX77" fmla="*/ 411550 w 1654390"/>
                  <a:gd name="connsiteY77" fmla="*/ 1267482 h 1856778"/>
                  <a:gd name="connsiteX78" fmla="*/ 412274 w 1654390"/>
                  <a:gd name="connsiteY78" fmla="*/ 1262729 h 1856778"/>
                  <a:gd name="connsiteX79" fmla="*/ 419646 w 1654390"/>
                  <a:gd name="connsiteY79" fmla="*/ 1253300 h 1856778"/>
                  <a:gd name="connsiteX80" fmla="*/ 467100 w 1654390"/>
                  <a:gd name="connsiteY80" fmla="*/ 1231935 h 1856778"/>
                  <a:gd name="connsiteX81" fmla="*/ 552682 w 1654390"/>
                  <a:gd name="connsiteY81" fmla="*/ 1222439 h 1856778"/>
                  <a:gd name="connsiteX82" fmla="*/ 790445 w 1654390"/>
                  <a:gd name="connsiteY82" fmla="*/ 1276055 h 1856778"/>
                  <a:gd name="connsiteX83" fmla="*/ 883419 w 1654390"/>
                  <a:gd name="connsiteY83" fmla="*/ 1344254 h 1856778"/>
                  <a:gd name="connsiteX84" fmla="*/ 758155 w 1654390"/>
                  <a:gd name="connsiteY84" fmla="*/ 1367562 h 1856778"/>
                  <a:gd name="connsiteX85" fmla="*/ 798141 w 1654390"/>
                  <a:gd name="connsiteY85" fmla="*/ 883244 h 1856778"/>
                  <a:gd name="connsiteX86" fmla="*/ 417465 w 1654390"/>
                  <a:gd name="connsiteY86" fmla="*/ 794518 h 1856778"/>
                  <a:gd name="connsiteX87" fmla="*/ 289287 w 1654390"/>
                  <a:gd name="connsiteY87" fmla="*/ 728015 h 1856778"/>
                  <a:gd name="connsiteX88" fmla="*/ 260998 w 1654390"/>
                  <a:gd name="connsiteY88" fmla="*/ 698411 h 1856778"/>
                  <a:gd name="connsiteX89" fmla="*/ 254892 w 1654390"/>
                  <a:gd name="connsiteY89" fmla="*/ 680428 h 1856778"/>
                  <a:gd name="connsiteX90" fmla="*/ 257102 w 1654390"/>
                  <a:gd name="connsiteY90" fmla="*/ 669407 h 1856778"/>
                  <a:gd name="connsiteX91" fmla="*/ 259455 w 1654390"/>
                  <a:gd name="connsiteY91" fmla="*/ 663092 h 1856778"/>
                  <a:gd name="connsiteX92" fmla="*/ 260321 w 1654390"/>
                  <a:gd name="connsiteY92" fmla="*/ 656482 h 1856778"/>
                  <a:gd name="connsiteX93" fmla="*/ 264284 w 1654390"/>
                  <a:gd name="connsiteY93" fmla="*/ 645700 h 1856778"/>
                  <a:gd name="connsiteX94" fmla="*/ 296383 w 1654390"/>
                  <a:gd name="connsiteY94" fmla="*/ 614610 h 1856778"/>
                  <a:gd name="connsiteX95" fmla="*/ 413750 w 1654390"/>
                  <a:gd name="connsiteY95" fmla="*/ 567757 h 1856778"/>
                  <a:gd name="connsiteX96" fmla="*/ 592134 w 1654390"/>
                  <a:gd name="connsiteY96" fmla="*/ 548488 h 1856778"/>
                  <a:gd name="connsiteX97" fmla="*/ 800665 w 1654390"/>
                  <a:gd name="connsiteY97" fmla="*/ 570424 h 1856778"/>
                  <a:gd name="connsiteX98" fmla="*/ 912194 w 1654390"/>
                  <a:gd name="connsiteY98" fmla="*/ 604247 h 1856778"/>
                  <a:gd name="connsiteX99" fmla="*/ 1102131 w 1654390"/>
                  <a:gd name="connsiteY99" fmla="*/ 697640 h 1856778"/>
                  <a:gd name="connsiteX100" fmla="*/ 1178817 w 1654390"/>
                  <a:gd name="connsiteY100" fmla="*/ 754361 h 1856778"/>
                  <a:gd name="connsiteX101" fmla="*/ 1226081 w 1654390"/>
                  <a:gd name="connsiteY101" fmla="*/ 808158 h 1856778"/>
                  <a:gd name="connsiteX102" fmla="*/ 1250712 w 1654390"/>
                  <a:gd name="connsiteY102" fmla="*/ 860955 h 1856778"/>
                  <a:gd name="connsiteX103" fmla="*/ 980535 w 1654390"/>
                  <a:gd name="connsiteY103" fmla="*/ 895550 h 1856778"/>
                  <a:gd name="connsiteX104" fmla="*/ 798141 w 1654390"/>
                  <a:gd name="connsiteY104" fmla="*/ 883244 h 185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654390" h="1856778">
                    <a:moveTo>
                      <a:pt x="1537634" y="336394"/>
                    </a:moveTo>
                    <a:cubicBezTo>
                      <a:pt x="1469730" y="261433"/>
                      <a:pt x="1376413" y="191605"/>
                      <a:pt x="1264218" y="135150"/>
                    </a:cubicBezTo>
                    <a:cubicBezTo>
                      <a:pt x="1152043" y="78772"/>
                      <a:pt x="1020902" y="35985"/>
                      <a:pt x="877637" y="17202"/>
                    </a:cubicBezTo>
                    <a:cubicBezTo>
                      <a:pt x="786416" y="5248"/>
                      <a:pt x="702405" y="0"/>
                      <a:pt x="625301" y="0"/>
                    </a:cubicBezTo>
                    <a:cubicBezTo>
                      <a:pt x="327463" y="29"/>
                      <a:pt x="132896" y="78343"/>
                      <a:pt x="25606" y="151648"/>
                    </a:cubicBezTo>
                    <a:cubicBezTo>
                      <a:pt x="-1187" y="169964"/>
                      <a:pt x="-8065" y="206531"/>
                      <a:pt x="10271" y="233315"/>
                    </a:cubicBezTo>
                    <a:cubicBezTo>
                      <a:pt x="28597" y="260099"/>
                      <a:pt x="65173" y="266967"/>
                      <a:pt x="91967" y="248641"/>
                    </a:cubicBezTo>
                    <a:lnTo>
                      <a:pt x="91958" y="248641"/>
                    </a:lnTo>
                    <a:cubicBezTo>
                      <a:pt x="177073" y="190414"/>
                      <a:pt x="348275" y="117472"/>
                      <a:pt x="625291" y="117500"/>
                    </a:cubicBezTo>
                    <a:cubicBezTo>
                      <a:pt x="697062" y="117500"/>
                      <a:pt x="775957" y="122387"/>
                      <a:pt x="862349" y="133712"/>
                    </a:cubicBezTo>
                    <a:cubicBezTo>
                      <a:pt x="1059698" y="159449"/>
                      <a:pt x="1232491" y="236487"/>
                      <a:pt x="1353334" y="327574"/>
                    </a:cubicBezTo>
                    <a:cubicBezTo>
                      <a:pt x="1413761" y="372989"/>
                      <a:pt x="1461034" y="421881"/>
                      <a:pt x="1491999" y="467773"/>
                    </a:cubicBezTo>
                    <a:cubicBezTo>
                      <a:pt x="1507497" y="490699"/>
                      <a:pt x="1518907" y="512807"/>
                      <a:pt x="1526251" y="533029"/>
                    </a:cubicBezTo>
                    <a:cubicBezTo>
                      <a:pt x="1533604" y="553269"/>
                      <a:pt x="1536862" y="571500"/>
                      <a:pt x="1536852" y="587159"/>
                    </a:cubicBezTo>
                    <a:cubicBezTo>
                      <a:pt x="1536843" y="591903"/>
                      <a:pt x="1536548" y="596494"/>
                      <a:pt x="1535967" y="600951"/>
                    </a:cubicBezTo>
                    <a:cubicBezTo>
                      <a:pt x="1530138" y="644766"/>
                      <a:pt x="1513821" y="683095"/>
                      <a:pt x="1487161" y="718156"/>
                    </a:cubicBezTo>
                    <a:cubicBezTo>
                      <a:pt x="1457966" y="756523"/>
                      <a:pt x="1415199" y="790746"/>
                      <a:pt x="1360411" y="818664"/>
                    </a:cubicBezTo>
                    <a:cubicBezTo>
                      <a:pt x="1351496" y="793661"/>
                      <a:pt x="1340228" y="769696"/>
                      <a:pt x="1326598" y="747217"/>
                    </a:cubicBezTo>
                    <a:cubicBezTo>
                      <a:pt x="1302452" y="707717"/>
                      <a:pt x="1268057" y="673932"/>
                      <a:pt x="1228366" y="642728"/>
                    </a:cubicBezTo>
                    <a:cubicBezTo>
                      <a:pt x="1168749" y="596170"/>
                      <a:pt x="1096359" y="555898"/>
                      <a:pt x="1024646" y="523618"/>
                    </a:cubicBezTo>
                    <a:cubicBezTo>
                      <a:pt x="952818" y="491414"/>
                      <a:pt x="882352" y="467468"/>
                      <a:pt x="824630" y="455381"/>
                    </a:cubicBezTo>
                    <a:cubicBezTo>
                      <a:pt x="743706" y="438541"/>
                      <a:pt x="665229" y="430978"/>
                      <a:pt x="592144" y="430978"/>
                    </a:cubicBezTo>
                    <a:cubicBezTo>
                      <a:pt x="477587" y="431101"/>
                      <a:pt x="376498" y="449189"/>
                      <a:pt x="297831" y="481708"/>
                    </a:cubicBezTo>
                    <a:cubicBezTo>
                      <a:pt x="258483" y="498119"/>
                      <a:pt x="224470" y="518122"/>
                      <a:pt x="197161" y="543773"/>
                    </a:cubicBezTo>
                    <a:cubicBezTo>
                      <a:pt x="183550" y="556622"/>
                      <a:pt x="171625" y="571005"/>
                      <a:pt x="162281" y="587302"/>
                    </a:cubicBezTo>
                    <a:cubicBezTo>
                      <a:pt x="154089" y="601551"/>
                      <a:pt x="148155" y="617439"/>
                      <a:pt x="145069" y="634175"/>
                    </a:cubicBezTo>
                    <a:cubicBezTo>
                      <a:pt x="140088" y="649262"/>
                      <a:pt x="137325" y="664931"/>
                      <a:pt x="137354" y="680428"/>
                    </a:cubicBezTo>
                    <a:cubicBezTo>
                      <a:pt x="137268" y="709727"/>
                      <a:pt x="146764" y="737492"/>
                      <a:pt x="161185" y="760457"/>
                    </a:cubicBezTo>
                    <a:cubicBezTo>
                      <a:pt x="173825" y="780717"/>
                      <a:pt x="189970" y="797995"/>
                      <a:pt x="208239" y="813511"/>
                    </a:cubicBezTo>
                    <a:cubicBezTo>
                      <a:pt x="240290" y="840572"/>
                      <a:pt x="279191" y="862727"/>
                      <a:pt x="322929" y="882567"/>
                    </a:cubicBezTo>
                    <a:cubicBezTo>
                      <a:pt x="388509" y="912171"/>
                      <a:pt x="465252" y="936174"/>
                      <a:pt x="544910" y="955643"/>
                    </a:cubicBezTo>
                    <a:cubicBezTo>
                      <a:pt x="624520" y="975065"/>
                      <a:pt x="706901" y="989790"/>
                      <a:pt x="782873" y="999744"/>
                    </a:cubicBezTo>
                    <a:cubicBezTo>
                      <a:pt x="851014" y="1008669"/>
                      <a:pt x="917137" y="1013031"/>
                      <a:pt x="980535" y="1013031"/>
                    </a:cubicBezTo>
                    <a:cubicBezTo>
                      <a:pt x="1083977" y="1012946"/>
                      <a:pt x="1179912" y="1001163"/>
                      <a:pt x="1265933" y="978427"/>
                    </a:cubicBezTo>
                    <a:cubicBezTo>
                      <a:pt x="1260751" y="1054799"/>
                      <a:pt x="1227633" y="1134818"/>
                      <a:pt x="1155557" y="1204332"/>
                    </a:cubicBezTo>
                    <a:cubicBezTo>
                      <a:pt x="1116429" y="1241927"/>
                      <a:pt x="1065555" y="1276417"/>
                      <a:pt x="1000700" y="1304687"/>
                    </a:cubicBezTo>
                    <a:cubicBezTo>
                      <a:pt x="997223" y="1299382"/>
                      <a:pt x="993689" y="1294105"/>
                      <a:pt x="989889" y="1288990"/>
                    </a:cubicBezTo>
                    <a:cubicBezTo>
                      <a:pt x="953332" y="1239726"/>
                      <a:pt x="902211" y="1199198"/>
                      <a:pt x="841032" y="1169994"/>
                    </a:cubicBezTo>
                    <a:cubicBezTo>
                      <a:pt x="748182" y="1125912"/>
                      <a:pt x="644827" y="1105081"/>
                      <a:pt x="552663" y="1104929"/>
                    </a:cubicBezTo>
                    <a:cubicBezTo>
                      <a:pt x="521564" y="1104929"/>
                      <a:pt x="491684" y="1107358"/>
                      <a:pt x="463604" y="1112482"/>
                    </a:cubicBezTo>
                    <a:cubicBezTo>
                      <a:pt x="421561" y="1120340"/>
                      <a:pt x="383165" y="1133561"/>
                      <a:pt x="350904" y="1157802"/>
                    </a:cubicBezTo>
                    <a:cubicBezTo>
                      <a:pt x="334902" y="1169965"/>
                      <a:pt x="320472" y="1185329"/>
                      <a:pt x="310099" y="1204208"/>
                    </a:cubicBezTo>
                    <a:cubicBezTo>
                      <a:pt x="299679" y="1223001"/>
                      <a:pt x="293916" y="1245194"/>
                      <a:pt x="294002" y="1267463"/>
                    </a:cubicBezTo>
                    <a:cubicBezTo>
                      <a:pt x="294002" y="1273816"/>
                      <a:pt x="294450" y="1279979"/>
                      <a:pt x="295221" y="1285942"/>
                    </a:cubicBezTo>
                    <a:cubicBezTo>
                      <a:pt x="297850" y="1306411"/>
                      <a:pt x="305613" y="1325061"/>
                      <a:pt x="315805" y="1340930"/>
                    </a:cubicBezTo>
                    <a:cubicBezTo>
                      <a:pt x="333836" y="1368771"/>
                      <a:pt x="358562" y="1389450"/>
                      <a:pt x="386547" y="1407147"/>
                    </a:cubicBezTo>
                    <a:cubicBezTo>
                      <a:pt x="428685" y="1433446"/>
                      <a:pt x="479539" y="1452905"/>
                      <a:pt x="534375" y="1466717"/>
                    </a:cubicBezTo>
                    <a:cubicBezTo>
                      <a:pt x="589201" y="1480414"/>
                      <a:pt x="647846" y="1488119"/>
                      <a:pt x="704882" y="1488148"/>
                    </a:cubicBezTo>
                    <a:cubicBezTo>
                      <a:pt x="727799" y="1488148"/>
                      <a:pt x="750478" y="1486891"/>
                      <a:pt x="772605" y="1484157"/>
                    </a:cubicBezTo>
                    <a:cubicBezTo>
                      <a:pt x="829393" y="1477118"/>
                      <a:pt x="881809" y="1466650"/>
                      <a:pt x="930272" y="1453363"/>
                    </a:cubicBezTo>
                    <a:cubicBezTo>
                      <a:pt x="930329" y="1454972"/>
                      <a:pt x="930481" y="1456582"/>
                      <a:pt x="930481" y="1458192"/>
                    </a:cubicBezTo>
                    <a:cubicBezTo>
                      <a:pt x="930443" y="1480366"/>
                      <a:pt x="925586" y="1503197"/>
                      <a:pt x="914194" y="1527267"/>
                    </a:cubicBezTo>
                    <a:cubicBezTo>
                      <a:pt x="897134" y="1563224"/>
                      <a:pt x="864654" y="1602267"/>
                      <a:pt x="810228" y="1639834"/>
                    </a:cubicBezTo>
                    <a:cubicBezTo>
                      <a:pt x="755926" y="1677353"/>
                      <a:pt x="679936" y="1712957"/>
                      <a:pt x="579142" y="1741484"/>
                    </a:cubicBezTo>
                    <a:cubicBezTo>
                      <a:pt x="547910" y="1750333"/>
                      <a:pt x="529765" y="1782813"/>
                      <a:pt x="538623" y="1814036"/>
                    </a:cubicBezTo>
                    <a:cubicBezTo>
                      <a:pt x="547481" y="1845250"/>
                      <a:pt x="579971" y="1863385"/>
                      <a:pt x="611204" y="1854537"/>
                    </a:cubicBezTo>
                    <a:cubicBezTo>
                      <a:pt x="758355" y="1812750"/>
                      <a:pt x="865340" y="1755686"/>
                      <a:pt x="938064" y="1687592"/>
                    </a:cubicBezTo>
                    <a:cubicBezTo>
                      <a:pt x="974335" y="1653540"/>
                      <a:pt x="1001900" y="1616564"/>
                      <a:pt x="1020379" y="1577683"/>
                    </a:cubicBezTo>
                    <a:cubicBezTo>
                      <a:pt x="1038876" y="1538850"/>
                      <a:pt x="1048077" y="1498121"/>
                      <a:pt x="1048039" y="1458192"/>
                    </a:cubicBezTo>
                    <a:cubicBezTo>
                      <a:pt x="1048058" y="1443209"/>
                      <a:pt x="1046725" y="1428417"/>
                      <a:pt x="1044267" y="1413872"/>
                    </a:cubicBezTo>
                    <a:cubicBezTo>
                      <a:pt x="1044829" y="1413634"/>
                      <a:pt x="1045420" y="1413415"/>
                      <a:pt x="1045972" y="1413167"/>
                    </a:cubicBezTo>
                    <a:cubicBezTo>
                      <a:pt x="1161720" y="1363132"/>
                      <a:pt x="1246911" y="1292638"/>
                      <a:pt x="1302614" y="1212447"/>
                    </a:cubicBezTo>
                    <a:cubicBezTo>
                      <a:pt x="1358382" y="1132313"/>
                      <a:pt x="1384338" y="1043045"/>
                      <a:pt x="1384291" y="957663"/>
                    </a:cubicBezTo>
                    <a:cubicBezTo>
                      <a:pt x="1384291" y="950986"/>
                      <a:pt x="1383938" y="944356"/>
                      <a:pt x="1383624" y="937727"/>
                    </a:cubicBezTo>
                    <a:cubicBezTo>
                      <a:pt x="1400226" y="930326"/>
                      <a:pt x="1416333" y="922420"/>
                      <a:pt x="1431783" y="913924"/>
                    </a:cubicBezTo>
                    <a:cubicBezTo>
                      <a:pt x="1491485" y="880986"/>
                      <a:pt x="1542310" y="839562"/>
                      <a:pt x="1580601" y="789422"/>
                    </a:cubicBezTo>
                    <a:cubicBezTo>
                      <a:pt x="1618901" y="739397"/>
                      <a:pt x="1644180" y="680457"/>
                      <a:pt x="1652524" y="616172"/>
                    </a:cubicBezTo>
                    <a:lnTo>
                      <a:pt x="1652534" y="616087"/>
                    </a:lnTo>
                    <a:cubicBezTo>
                      <a:pt x="1653772" y="606533"/>
                      <a:pt x="1654391" y="596856"/>
                      <a:pt x="1654391" y="587131"/>
                    </a:cubicBezTo>
                    <a:cubicBezTo>
                      <a:pt x="1654382" y="555393"/>
                      <a:pt x="1647952" y="523789"/>
                      <a:pt x="1636741" y="492890"/>
                    </a:cubicBezTo>
                    <a:cubicBezTo>
                      <a:pt x="1617006" y="438836"/>
                      <a:pt x="1582839" y="386458"/>
                      <a:pt x="1537634" y="336394"/>
                    </a:cubicBezTo>
                    <a:close/>
                    <a:moveTo>
                      <a:pt x="758155" y="1367562"/>
                    </a:moveTo>
                    <a:cubicBezTo>
                      <a:pt x="741448" y="1369638"/>
                      <a:pt x="723494" y="1370667"/>
                      <a:pt x="704901" y="1370667"/>
                    </a:cubicBezTo>
                    <a:cubicBezTo>
                      <a:pt x="634416" y="1370838"/>
                      <a:pt x="554853" y="1355255"/>
                      <a:pt x="496427" y="1331328"/>
                    </a:cubicBezTo>
                    <a:cubicBezTo>
                      <a:pt x="467233" y="1319555"/>
                      <a:pt x="443440" y="1305582"/>
                      <a:pt x="429181" y="1293228"/>
                    </a:cubicBezTo>
                    <a:cubicBezTo>
                      <a:pt x="422018" y="1287113"/>
                      <a:pt x="417312" y="1281532"/>
                      <a:pt x="414817" y="1277598"/>
                    </a:cubicBezTo>
                    <a:cubicBezTo>
                      <a:pt x="412283" y="1273588"/>
                      <a:pt x="411921" y="1271597"/>
                      <a:pt x="411807" y="1270864"/>
                    </a:cubicBezTo>
                    <a:cubicBezTo>
                      <a:pt x="411607" y="1269340"/>
                      <a:pt x="411550" y="1268216"/>
                      <a:pt x="411550" y="1267482"/>
                    </a:cubicBezTo>
                    <a:cubicBezTo>
                      <a:pt x="411578" y="1265215"/>
                      <a:pt x="411855" y="1263968"/>
                      <a:pt x="412274" y="1262729"/>
                    </a:cubicBezTo>
                    <a:cubicBezTo>
                      <a:pt x="413026" y="1260700"/>
                      <a:pt x="414436" y="1257862"/>
                      <a:pt x="419646" y="1253300"/>
                    </a:cubicBezTo>
                    <a:cubicBezTo>
                      <a:pt x="427238" y="1246556"/>
                      <a:pt x="443745" y="1237821"/>
                      <a:pt x="467100" y="1231935"/>
                    </a:cubicBezTo>
                    <a:cubicBezTo>
                      <a:pt x="490379" y="1225925"/>
                      <a:pt x="519992" y="1222419"/>
                      <a:pt x="552682" y="1222439"/>
                    </a:cubicBezTo>
                    <a:cubicBezTo>
                      <a:pt x="626682" y="1222286"/>
                      <a:pt x="716017" y="1240384"/>
                      <a:pt x="790445" y="1276055"/>
                    </a:cubicBezTo>
                    <a:cubicBezTo>
                      <a:pt x="829164" y="1294505"/>
                      <a:pt x="860473" y="1318270"/>
                      <a:pt x="883419" y="1344254"/>
                    </a:cubicBezTo>
                    <a:cubicBezTo>
                      <a:pt x="845071" y="1354017"/>
                      <a:pt x="803456" y="1361951"/>
                      <a:pt x="758155" y="1367562"/>
                    </a:cubicBezTo>
                    <a:close/>
                    <a:moveTo>
                      <a:pt x="798141" y="883244"/>
                    </a:moveTo>
                    <a:cubicBezTo>
                      <a:pt x="672830" y="866918"/>
                      <a:pt x="527098" y="836076"/>
                      <a:pt x="417465" y="794518"/>
                    </a:cubicBezTo>
                    <a:cubicBezTo>
                      <a:pt x="362734" y="773963"/>
                      <a:pt x="317157" y="750322"/>
                      <a:pt x="289287" y="728015"/>
                    </a:cubicBezTo>
                    <a:cubicBezTo>
                      <a:pt x="275295" y="716966"/>
                      <a:pt x="265960" y="706479"/>
                      <a:pt x="260998" y="698411"/>
                    </a:cubicBezTo>
                    <a:cubicBezTo>
                      <a:pt x="255997" y="690162"/>
                      <a:pt x="254978" y="685238"/>
                      <a:pt x="254892" y="680428"/>
                    </a:cubicBezTo>
                    <a:cubicBezTo>
                      <a:pt x="254921" y="677389"/>
                      <a:pt x="255369" y="674103"/>
                      <a:pt x="257102" y="669407"/>
                    </a:cubicBezTo>
                    <a:lnTo>
                      <a:pt x="259455" y="663092"/>
                    </a:lnTo>
                    <a:lnTo>
                      <a:pt x="260321" y="656482"/>
                    </a:lnTo>
                    <a:cubicBezTo>
                      <a:pt x="260712" y="653625"/>
                      <a:pt x="261674" y="650291"/>
                      <a:pt x="264284" y="645700"/>
                    </a:cubicBezTo>
                    <a:cubicBezTo>
                      <a:pt x="268732" y="637737"/>
                      <a:pt x="279019" y="626240"/>
                      <a:pt x="296383" y="614610"/>
                    </a:cubicBezTo>
                    <a:cubicBezTo>
                      <a:pt x="322253" y="597027"/>
                      <a:pt x="362972" y="579749"/>
                      <a:pt x="413750" y="567757"/>
                    </a:cubicBezTo>
                    <a:cubicBezTo>
                      <a:pt x="464557" y="555650"/>
                      <a:pt x="525374" y="548478"/>
                      <a:pt x="592134" y="548488"/>
                    </a:cubicBezTo>
                    <a:cubicBezTo>
                      <a:pt x="657114" y="548488"/>
                      <a:pt x="727742" y="555241"/>
                      <a:pt x="800665" y="570424"/>
                    </a:cubicBezTo>
                    <a:cubicBezTo>
                      <a:pt x="831117" y="576739"/>
                      <a:pt x="870369" y="588445"/>
                      <a:pt x="912194" y="604247"/>
                    </a:cubicBezTo>
                    <a:cubicBezTo>
                      <a:pt x="975011" y="627907"/>
                      <a:pt x="1044038" y="660845"/>
                      <a:pt x="1102131" y="697640"/>
                    </a:cubicBezTo>
                    <a:cubicBezTo>
                      <a:pt x="1131173" y="715994"/>
                      <a:pt x="1157481" y="735311"/>
                      <a:pt x="1178817" y="754361"/>
                    </a:cubicBezTo>
                    <a:cubicBezTo>
                      <a:pt x="1200191" y="773354"/>
                      <a:pt x="1216450" y="792185"/>
                      <a:pt x="1226081" y="808158"/>
                    </a:cubicBezTo>
                    <a:cubicBezTo>
                      <a:pt x="1236006" y="824513"/>
                      <a:pt x="1244264" y="842248"/>
                      <a:pt x="1250712" y="860955"/>
                    </a:cubicBezTo>
                    <a:cubicBezTo>
                      <a:pt x="1172864" y="883206"/>
                      <a:pt x="1081462" y="895579"/>
                      <a:pt x="980535" y="895550"/>
                    </a:cubicBezTo>
                    <a:cubicBezTo>
                      <a:pt x="922547" y="895540"/>
                      <a:pt x="861473" y="891540"/>
                      <a:pt x="798141" y="883244"/>
                    </a:cubicBezTo>
                    <a:close/>
                  </a:path>
                </a:pathLst>
              </a:custGeom>
              <a:solidFill>
                <a:schemeClr val="bg2">
                  <a:lumMod val="75000"/>
                </a:schemeClr>
              </a:solidFill>
              <a:ln w="9525" cap="flat">
                <a:noFill/>
                <a:prstDash val="solid"/>
                <a:miter/>
              </a:ln>
            </p:spPr>
            <p:txBody>
              <a:bodyPr rtlCol="0" anchor="ctr"/>
              <a:lstStyle/>
              <a:p>
                <a:endParaRPr lang="ja-JP" altLang="en-US"/>
              </a:p>
            </p:txBody>
          </p:sp>
          <p:sp>
            <p:nvSpPr>
              <p:cNvPr id="175" name="図形 174">
                <a:extLst>
                  <a:ext uri="{FF2B5EF4-FFF2-40B4-BE49-F238E27FC236}">
                    <a16:creationId xmlns:a16="http://schemas.microsoft.com/office/drawing/2014/main" id="{DCCD360E-92A4-813B-1244-9EFD79A60D8A}"/>
                  </a:ext>
                </a:extLst>
              </p:cNvPr>
              <p:cNvSpPr/>
              <p:nvPr/>
            </p:nvSpPr>
            <p:spPr>
              <a:xfrm rot="19920862">
                <a:off x="8643194" y="3429594"/>
                <a:ext cx="548153" cy="400829"/>
              </a:xfrm>
              <a:prstGeom prst="swooshArrow">
                <a:avLst>
                  <a:gd name="adj1" fmla="val 25000"/>
                  <a:gd name="adj2" fmla="val 25000"/>
                </a:avLst>
              </a:prstGeom>
              <a:solidFill>
                <a:schemeClr val="accent5">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77" name="グラフィックス 176">
                <a:extLst>
                  <a:ext uri="{FF2B5EF4-FFF2-40B4-BE49-F238E27FC236}">
                    <a16:creationId xmlns:a16="http://schemas.microsoft.com/office/drawing/2014/main" id="{EA9431CB-6B73-DE9F-612C-7CC701F1A5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6563" y="3326723"/>
                <a:ext cx="235199" cy="235199"/>
              </a:xfrm>
              <a:prstGeom prst="rect">
                <a:avLst/>
              </a:prstGeom>
            </p:spPr>
          </p:pic>
          <p:pic>
            <p:nvPicPr>
              <p:cNvPr id="178" name="グラフィックス 177">
                <a:extLst>
                  <a:ext uri="{FF2B5EF4-FFF2-40B4-BE49-F238E27FC236}">
                    <a16:creationId xmlns:a16="http://schemas.microsoft.com/office/drawing/2014/main" id="{9977C2BB-A82F-581D-2D37-32A0A5BF03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2757" y="3134282"/>
                <a:ext cx="286979" cy="286979"/>
              </a:xfrm>
              <a:prstGeom prst="rect">
                <a:avLst/>
              </a:prstGeom>
            </p:spPr>
          </p:pic>
        </p:grpSp>
      </p:grpSp>
      <p:sp>
        <p:nvSpPr>
          <p:cNvPr id="4" name="円/楕円 3">
            <a:extLst>
              <a:ext uri="{FF2B5EF4-FFF2-40B4-BE49-F238E27FC236}">
                <a16:creationId xmlns:a16="http://schemas.microsoft.com/office/drawing/2014/main" id="{8ACB98C5-7729-495F-C6A5-79EA30416184}"/>
              </a:ext>
            </a:extLst>
          </p:cNvPr>
          <p:cNvSpPr/>
          <p:nvPr/>
        </p:nvSpPr>
        <p:spPr>
          <a:xfrm>
            <a:off x="6327710" y="2451173"/>
            <a:ext cx="1146311" cy="114631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bg2"/>
                </a:solidFill>
                <a:latin typeface="Segoe UI" panose="020B0502040204020203" pitchFamily="34" charset="0"/>
                <a:cs typeface="Segoe UI" panose="020B0502040204020203" pitchFamily="34" charset="0"/>
              </a:rPr>
              <a:t>01</a:t>
            </a:r>
            <a:endParaRPr kumimoji="1" lang="ja-JP" altLang="en-US" sz="4000" b="1">
              <a:solidFill>
                <a:schemeClr val="bg2"/>
              </a:solidFill>
              <a:latin typeface="Segoe UI" panose="020B0502040204020203" pitchFamily="34" charset="0"/>
              <a:cs typeface="Segoe UI" panose="020B0502040204020203" pitchFamily="34" charset="0"/>
            </a:endParaRPr>
          </a:p>
        </p:txBody>
      </p:sp>
      <p:sp>
        <p:nvSpPr>
          <p:cNvPr id="5" name="円/楕円 4">
            <a:extLst>
              <a:ext uri="{FF2B5EF4-FFF2-40B4-BE49-F238E27FC236}">
                <a16:creationId xmlns:a16="http://schemas.microsoft.com/office/drawing/2014/main" id="{80719DEC-31D3-617A-5CF2-DF4CD0B238F7}"/>
              </a:ext>
            </a:extLst>
          </p:cNvPr>
          <p:cNvSpPr/>
          <p:nvPr/>
        </p:nvSpPr>
        <p:spPr>
          <a:xfrm>
            <a:off x="6327710" y="4040143"/>
            <a:ext cx="1146311" cy="114631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bg2"/>
                </a:solidFill>
                <a:latin typeface="Segoe UI" panose="020B0502040204020203" pitchFamily="34" charset="0"/>
                <a:cs typeface="Segoe UI" panose="020B0502040204020203" pitchFamily="34" charset="0"/>
              </a:rPr>
              <a:t>02</a:t>
            </a:r>
            <a:endParaRPr kumimoji="1" lang="ja-JP" altLang="en-US" sz="4000" b="1">
              <a:solidFill>
                <a:schemeClr val="bg2"/>
              </a:solidFill>
              <a:latin typeface="Segoe UI" panose="020B0502040204020203" pitchFamily="34" charset="0"/>
              <a:cs typeface="Segoe UI" panose="020B0502040204020203" pitchFamily="34" charset="0"/>
            </a:endParaRPr>
          </a:p>
        </p:txBody>
      </p:sp>
      <p:sp>
        <p:nvSpPr>
          <p:cNvPr id="6" name="正方形/長方形 5">
            <a:extLst>
              <a:ext uri="{FF2B5EF4-FFF2-40B4-BE49-F238E27FC236}">
                <a16:creationId xmlns:a16="http://schemas.microsoft.com/office/drawing/2014/main" id="{89646F95-D8F8-167E-8332-A373BEA2A850}"/>
              </a:ext>
            </a:extLst>
          </p:cNvPr>
          <p:cNvSpPr/>
          <p:nvPr/>
        </p:nvSpPr>
        <p:spPr>
          <a:xfrm>
            <a:off x="6327710" y="2447762"/>
            <a:ext cx="484819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sz="2000" b="1">
                <a:solidFill>
                  <a:schemeClr val="tx1"/>
                </a:solidFill>
                <a:latin typeface="Yu Gothic" panose="020B0400000000000000" pitchFamily="34" charset="-128"/>
                <a:ea typeface="Yu Gothic" panose="020B0400000000000000" pitchFamily="34" charset="-128"/>
                <a:cs typeface="Segoe UI" panose="020B0502040204020203" pitchFamily="34" charset="0"/>
              </a:rPr>
              <a:t>データやノウハウの蓄積</a:t>
            </a:r>
            <a:endParaRPr lang="en-US" altLang="ja-JP" sz="2000"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lang="ja-JP" altLang="en-US" sz="1300" b="1">
                <a:solidFill>
                  <a:schemeClr val="tx1"/>
                </a:solidFill>
                <a:latin typeface="Segoe UI" panose="020B0502040204020203" pitchFamily="34" charset="0"/>
                <a:ea typeface="Yu Gothic Medium" panose="020B0400000000000000" pitchFamily="34" charset="-128"/>
                <a:cs typeface="Segoe UI" panose="020B0502040204020203" pitchFamily="34" charset="0"/>
              </a:rPr>
              <a:t>教育</a:t>
            </a:r>
            <a:r>
              <a:rPr kumimoji="1" lang="ja-JP" altLang="en-US" sz="13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機関内で</a:t>
            </a:r>
            <a:r>
              <a:rPr kumimoji="1" lang="en-US" altLang="ja-JP" sz="13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CDM</a:t>
            </a:r>
            <a:r>
              <a:rPr kumimoji="1" lang="ja-JP" altLang="en-US" sz="13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実践の</a:t>
            </a:r>
            <a:br>
              <a:rPr kumimoji="1" lang="en-US" altLang="ja-JP" sz="13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3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データやノウハウを蓄積する。</a:t>
            </a:r>
            <a:endParaRPr kumimoji="1" lang="en-US" altLang="ja-JP" sz="13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7" name="正方形/長方形 6">
            <a:extLst>
              <a:ext uri="{FF2B5EF4-FFF2-40B4-BE49-F238E27FC236}">
                <a16:creationId xmlns:a16="http://schemas.microsoft.com/office/drawing/2014/main" id="{BD36499D-D51C-EFFE-412C-D0D6E58F595A}"/>
              </a:ext>
            </a:extLst>
          </p:cNvPr>
          <p:cNvSpPr/>
          <p:nvPr/>
        </p:nvSpPr>
        <p:spPr>
          <a:xfrm>
            <a:off x="6327710" y="4036731"/>
            <a:ext cx="484819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marR="0" lvl="1" indent="0" algn="l" defTabSz="914400" rtl="0" eaLnBrk="1" fontAlgn="auto" latinLnBrk="0" hangingPunct="1">
              <a:lnSpc>
                <a:spcPct val="13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Segoe UI" panose="020B0502040204020203" pitchFamily="34" charset="0"/>
              </a:rPr>
              <a:t>問題項目プールの構築</a:t>
            </a:r>
            <a:endParaRPr kumimoji="1" lang="en-US" altLang="ja-JP" sz="20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Segoe UI" panose="020B0502040204020203" pitchFamily="34" charset="0"/>
            </a:endParaRPr>
          </a:p>
          <a:p>
            <a:pPr marL="0" marR="0" lvl="1" indent="0" algn="l" defTabSz="914400" rtl="0" eaLnBrk="1" fontAlgn="auto" latinLnBrk="0" hangingPunct="1">
              <a:lnSpc>
                <a:spcPct val="130000"/>
              </a:lnSpc>
              <a:spcBef>
                <a:spcPts val="800"/>
              </a:spcBef>
              <a:spcAft>
                <a:spcPts val="0"/>
              </a:spcAft>
              <a:buClrTx/>
              <a:buSzTx/>
              <a:buFontTx/>
              <a:buNone/>
              <a:tabLst/>
              <a:defRPr/>
            </a:pPr>
            <a:r>
              <a:rPr kumimoji="1" lang="en-US" altLang="ja-JP" sz="1300"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CDM</a:t>
            </a:r>
            <a:r>
              <a:rPr kumimoji="1" lang="ja-JP" altLang="en-US" sz="1300" b="1"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実践研究を通して</a:t>
            </a:r>
            <a:br>
              <a:rPr kumimoji="1" lang="en-US" altLang="ja-JP" sz="1300" b="1"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300" b="1"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質の高い問題項目プールを構築する。</a:t>
            </a:r>
            <a:endParaRPr kumimoji="1" lang="en-US" altLang="ja-JP" sz="1300" b="1"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8" name="コンテンツ プレースホルダー 2">
            <a:extLst>
              <a:ext uri="{FF2B5EF4-FFF2-40B4-BE49-F238E27FC236}">
                <a16:creationId xmlns:a16="http://schemas.microsoft.com/office/drawing/2014/main" id="{A95E7F75-F4F8-B0A0-D228-D3A6E041D922}"/>
              </a:ext>
            </a:extLst>
          </p:cNvPr>
          <p:cNvSpPr txBox="1">
            <a:spLocks/>
          </p:cNvSpPr>
          <p:nvPr/>
        </p:nvSpPr>
        <p:spPr>
          <a:xfrm>
            <a:off x="6327710" y="1113109"/>
            <a:ext cx="4848194" cy="842707"/>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20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CDM</a:t>
            </a:r>
            <a:r>
              <a:rPr lang="ja-JP" altLang="en-US" sz="2000">
                <a:solidFill>
                  <a:schemeClr val="accent2"/>
                </a:solidFill>
                <a:latin typeface="Yu Gothic" panose="020B0400000000000000" pitchFamily="34" charset="-128"/>
                <a:ea typeface="Yu Gothic" panose="020B0400000000000000" pitchFamily="34" charset="-128"/>
                <a:cs typeface="Segoe UI" panose="020B0502040204020203" pitchFamily="34" charset="0"/>
              </a:rPr>
              <a:t>実践への展望</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sp>
        <p:nvSpPr>
          <p:cNvPr id="9" name="直角三角形 8">
            <a:extLst>
              <a:ext uri="{FF2B5EF4-FFF2-40B4-BE49-F238E27FC236}">
                <a16:creationId xmlns:a16="http://schemas.microsoft.com/office/drawing/2014/main" id="{227017D1-EC25-B70D-7F2A-DA7B24835C6F}"/>
              </a:ext>
            </a:extLst>
          </p:cNvPr>
          <p:cNvSpPr/>
          <p:nvPr/>
        </p:nvSpPr>
        <p:spPr>
          <a:xfrm rot="-8100000">
            <a:off x="5368744" y="3243559"/>
            <a:ext cx="226286" cy="226286"/>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13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2.08333E-7 -3.7037E-6 L 0.54792 -3.7037E-6 " pathEditMode="relative" rAng="0" ptsTypes="AA">
                                      <p:cBhvr>
                                        <p:cTn id="6" dur="1000" spd="-100000" fill="hold"/>
                                        <p:tgtEl>
                                          <p:spTgt spid="3"/>
                                        </p:tgtEl>
                                        <p:attrNameLst>
                                          <p:attrName>ppt_x</p:attrName>
                                          <p:attrName>ppt_y</p:attrName>
                                        </p:attrNameLst>
                                      </p:cBhvr>
                                      <p:rCtr x="2739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総合考察</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General Discussion</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54</a:t>
            </a:fld>
            <a:endParaRPr kumimoji="1" lang="ja-JP" altLang="en-US"/>
          </a:p>
        </p:txBody>
      </p:sp>
      <p:sp>
        <p:nvSpPr>
          <p:cNvPr id="2" name="正方形/長方形 1">
            <a:extLst>
              <a:ext uri="{FF2B5EF4-FFF2-40B4-BE49-F238E27FC236}">
                <a16:creationId xmlns:a16="http://schemas.microsoft.com/office/drawing/2014/main" id="{43E5149D-BAE0-CA5B-0AA8-15F8407E3661}"/>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6" name="正方形/長方形 5">
            <a:extLst>
              <a:ext uri="{FF2B5EF4-FFF2-40B4-BE49-F238E27FC236}">
                <a16:creationId xmlns:a16="http://schemas.microsoft.com/office/drawing/2014/main" id="{E3A37217-B898-2FC1-474A-B600EAEB457B}"/>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3" name="正方形/長方形 2">
            <a:extLst>
              <a:ext uri="{FF2B5EF4-FFF2-40B4-BE49-F238E27FC236}">
                <a16:creationId xmlns:a16="http://schemas.microsoft.com/office/drawing/2014/main" id="{1F8C3B79-9EA6-C3DE-3857-0F71B165885D}"/>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BA3A4A81-66F7-CD44-2726-0310B6B5F47A}"/>
              </a:ext>
            </a:extLst>
          </p:cNvPr>
          <p:cNvSpPr/>
          <p:nvPr/>
        </p:nvSpPr>
        <p:spPr>
          <a:xfrm>
            <a:off x="9938870"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9" name="直角三角形 8">
            <a:extLst>
              <a:ext uri="{FF2B5EF4-FFF2-40B4-BE49-F238E27FC236}">
                <a16:creationId xmlns:a16="http://schemas.microsoft.com/office/drawing/2014/main" id="{101F8DB2-41D4-A851-8725-2FD4C11E51F3}"/>
              </a:ext>
            </a:extLst>
          </p:cNvPr>
          <p:cNvSpPr/>
          <p:nvPr/>
        </p:nvSpPr>
        <p:spPr>
          <a:xfrm rot="-8100000">
            <a:off x="2810118" y="5325753"/>
            <a:ext cx="188742" cy="188742"/>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D691555E-2BF0-0226-C6B6-A86F830FBA93}"/>
              </a:ext>
            </a:extLst>
          </p:cNvPr>
          <p:cNvGrpSpPr/>
          <p:nvPr/>
        </p:nvGrpSpPr>
        <p:grpSpPr>
          <a:xfrm>
            <a:off x="585398" y="4717582"/>
            <a:ext cx="2167907" cy="1644762"/>
            <a:chOff x="712321" y="2373435"/>
            <a:chExt cx="3207248" cy="2433294"/>
          </a:xfrm>
        </p:grpSpPr>
        <p:pic>
          <p:nvPicPr>
            <p:cNvPr id="13" name="グラフィックス 12">
              <a:extLst>
                <a:ext uri="{FF2B5EF4-FFF2-40B4-BE49-F238E27FC236}">
                  <a16:creationId xmlns:a16="http://schemas.microsoft.com/office/drawing/2014/main" id="{0C8F1A77-6FE0-09F7-0A00-9B9B4B375CE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7531" y="2375252"/>
              <a:ext cx="1146310" cy="1156732"/>
            </a:xfrm>
            <a:prstGeom prst="rect">
              <a:avLst/>
            </a:prstGeom>
            <a:effectLst>
              <a:outerShdw blurRad="317500" sx="102000" sy="102000" algn="ctr" rotWithShape="0">
                <a:schemeClr val="bg2"/>
              </a:outerShdw>
            </a:effectLst>
          </p:spPr>
        </p:pic>
        <p:pic>
          <p:nvPicPr>
            <p:cNvPr id="18" name="グラフィックス 17">
              <a:extLst>
                <a:ext uri="{FF2B5EF4-FFF2-40B4-BE49-F238E27FC236}">
                  <a16:creationId xmlns:a16="http://schemas.microsoft.com/office/drawing/2014/main" id="{E77C3F39-56D2-4952-3E53-3B1A1CA2C72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7532" y="3654388"/>
              <a:ext cx="1146310" cy="1152341"/>
            </a:xfrm>
            <a:prstGeom prst="rect">
              <a:avLst/>
            </a:prstGeom>
            <a:effectLst>
              <a:outerShdw blurRad="317500" sx="102000" sy="102000" algn="ctr" rotWithShape="0">
                <a:schemeClr val="bg2"/>
              </a:outerShdw>
            </a:effectLst>
          </p:spPr>
        </p:pic>
        <p:sp>
          <p:nvSpPr>
            <p:cNvPr id="21" name="正方形/長方形 20">
              <a:extLst>
                <a:ext uri="{FF2B5EF4-FFF2-40B4-BE49-F238E27FC236}">
                  <a16:creationId xmlns:a16="http://schemas.microsoft.com/office/drawing/2014/main" id="{70698E49-CEE9-3019-177D-E1506144A4C1}"/>
                </a:ext>
              </a:extLst>
            </p:cNvPr>
            <p:cNvSpPr/>
            <p:nvPr/>
          </p:nvSpPr>
          <p:spPr>
            <a:xfrm>
              <a:off x="712321" y="2373435"/>
              <a:ext cx="3207248"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72000" tIns="72000" rIns="144000" bIns="72000" rtlCol="0" anchor="ctr" anchorCtr="0"/>
            <a:lstStyle/>
            <a:p>
              <a:pPr marL="0" lvl="1" indent="0">
                <a:lnSpc>
                  <a:spcPct val="130000"/>
                </a:lnSpc>
                <a:buNone/>
              </a:pPr>
              <a:r>
                <a:rPr lang="en-US" altLang="ja-JP" sz="2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42</a:t>
              </a:r>
              <a: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名</a:t>
              </a:r>
              <a:endParaRPr kumimoji="1" lang="en-US" altLang="ja-JP" sz="10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9" name="正方形/長方形 28">
              <a:extLst>
                <a:ext uri="{FF2B5EF4-FFF2-40B4-BE49-F238E27FC236}">
                  <a16:creationId xmlns:a16="http://schemas.microsoft.com/office/drawing/2014/main" id="{8906A3A9-388F-5BCA-DB7E-C57980611090}"/>
                </a:ext>
              </a:extLst>
            </p:cNvPr>
            <p:cNvSpPr/>
            <p:nvPr/>
          </p:nvSpPr>
          <p:spPr>
            <a:xfrm>
              <a:off x="712321" y="3653990"/>
              <a:ext cx="3207248" cy="1146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72000" tIns="72000" rIns="144000" bIns="72000" rtlCol="0" anchor="ctr" anchorCtr="0"/>
            <a:lstStyle/>
            <a:p>
              <a:pPr marL="0" marR="0" lvl="1" indent="0" algn="l" defTabSz="914400" rtl="0" eaLnBrk="1" fontAlgn="auto" latinLnBrk="0" hangingPunct="1">
                <a:lnSpc>
                  <a:spcPct val="130000"/>
                </a:lnSpc>
                <a:spcBef>
                  <a:spcPts val="0"/>
                </a:spcBef>
                <a:spcAft>
                  <a:spcPts val="0"/>
                </a:spcAft>
                <a:buClrTx/>
                <a:buSzTx/>
                <a:buFontTx/>
                <a:buNone/>
                <a:tabLst/>
                <a:defRPr/>
              </a:pPr>
              <a:r>
                <a:rPr kumimoji="1" lang="en-US" altLang="ja-JP" sz="2400" b="1"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14</a:t>
              </a:r>
              <a:r>
                <a:rPr kumimoji="1" lang="en-US" altLang="ja-JP" sz="1400" b="1"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 </a:t>
              </a:r>
              <a:r>
                <a:rPr kumimoji="1" lang="ja-JP" altLang="en-US" sz="1400" b="1"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項目</a:t>
              </a:r>
              <a:endParaRPr kumimoji="1" lang="en-US" altLang="ja-JP" sz="1000" b="1"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grpSp>
      <p:grpSp>
        <p:nvGrpSpPr>
          <p:cNvPr id="32" name="グループ化 31">
            <a:extLst>
              <a:ext uri="{FF2B5EF4-FFF2-40B4-BE49-F238E27FC236}">
                <a16:creationId xmlns:a16="http://schemas.microsoft.com/office/drawing/2014/main" id="{67D111AE-2972-1531-DC74-96102E271369}"/>
              </a:ext>
            </a:extLst>
          </p:cNvPr>
          <p:cNvGrpSpPr/>
          <p:nvPr/>
        </p:nvGrpSpPr>
        <p:grpSpPr>
          <a:xfrm>
            <a:off x="3288324" y="4717582"/>
            <a:ext cx="1765115" cy="1645179"/>
            <a:chOff x="4655849" y="2259275"/>
            <a:chExt cx="2901904" cy="2704726"/>
          </a:xfrm>
        </p:grpSpPr>
        <p:cxnSp>
          <p:nvCxnSpPr>
            <p:cNvPr id="33" name="直線コネクタ 32">
              <a:extLst>
                <a:ext uri="{FF2B5EF4-FFF2-40B4-BE49-F238E27FC236}">
                  <a16:creationId xmlns:a16="http://schemas.microsoft.com/office/drawing/2014/main" id="{5D5407E2-748B-4888-A2B8-CD67769A027B}"/>
                </a:ext>
              </a:extLst>
            </p:cNvPr>
            <p:cNvCxnSpPr>
              <a:cxnSpLocks/>
            </p:cNvCxnSpPr>
            <p:nvPr/>
          </p:nvCxnSpPr>
          <p:spPr>
            <a:xfrm rot="-180000">
              <a:off x="5285905" y="2799008"/>
              <a:ext cx="1623937" cy="1623937"/>
            </a:xfrm>
            <a:prstGeom prst="line">
              <a:avLst/>
            </a:prstGeom>
            <a:ln w="317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6AD86627-5997-AED4-0CD0-1912824CFF28}"/>
                </a:ext>
              </a:extLst>
            </p:cNvPr>
            <p:cNvCxnSpPr>
              <a:cxnSpLocks/>
            </p:cNvCxnSpPr>
            <p:nvPr/>
          </p:nvCxnSpPr>
          <p:spPr>
            <a:xfrm flipV="1">
              <a:off x="5202616" y="2835241"/>
              <a:ext cx="1752690" cy="1578128"/>
            </a:xfrm>
            <a:prstGeom prst="line">
              <a:avLst/>
            </a:prstGeom>
            <a:ln w="317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6" name="グラフィックス 145">
              <a:extLst>
                <a:ext uri="{FF2B5EF4-FFF2-40B4-BE49-F238E27FC236}">
                  <a16:creationId xmlns:a16="http://schemas.microsoft.com/office/drawing/2014/main" id="{7104DFCC-E805-4801-3BD1-7AE9C7568CCA}"/>
                </a:ext>
              </a:extLst>
            </p:cNvPr>
            <p:cNvGrpSpPr/>
            <p:nvPr/>
          </p:nvGrpSpPr>
          <p:grpSpPr>
            <a:xfrm>
              <a:off x="5365958" y="2876015"/>
              <a:ext cx="1460468" cy="1460468"/>
              <a:chOff x="5365958" y="2697112"/>
              <a:chExt cx="1460468" cy="1460468"/>
            </a:xfrm>
          </p:grpSpPr>
          <p:sp>
            <p:nvSpPr>
              <p:cNvPr id="45" name="フリーフォーム 44">
                <a:extLst>
                  <a:ext uri="{FF2B5EF4-FFF2-40B4-BE49-F238E27FC236}">
                    <a16:creationId xmlns:a16="http://schemas.microsoft.com/office/drawing/2014/main" id="{D9A65383-4435-AF1E-1F6F-F4C312D48889}"/>
                  </a:ext>
                </a:extLst>
              </p:cNvPr>
              <p:cNvSpPr/>
              <p:nvPr/>
            </p:nvSpPr>
            <p:spPr>
              <a:xfrm>
                <a:off x="5365958" y="2697112"/>
                <a:ext cx="1460468" cy="1460468"/>
              </a:xfrm>
              <a:custGeom>
                <a:avLst/>
                <a:gdLst>
                  <a:gd name="connsiteX0" fmla="*/ -1567 w 1460468"/>
                  <a:gd name="connsiteY0" fmla="*/ 727613 h 1460468"/>
                  <a:gd name="connsiteX1" fmla="*/ 728667 w 1460468"/>
                  <a:gd name="connsiteY1" fmla="*/ -2621 h 1460468"/>
                  <a:gd name="connsiteX2" fmla="*/ 1458901 w 1460468"/>
                  <a:gd name="connsiteY2" fmla="*/ 727613 h 1460468"/>
                  <a:gd name="connsiteX3" fmla="*/ 728667 w 1460468"/>
                  <a:gd name="connsiteY3" fmla="*/ 1457847 h 1460468"/>
                  <a:gd name="connsiteX4" fmla="*/ -1567 w 1460468"/>
                  <a:gd name="connsiteY4" fmla="*/ 727613 h 14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468" h="1460468">
                    <a:moveTo>
                      <a:pt x="-1567" y="727613"/>
                    </a:moveTo>
                    <a:cubicBezTo>
                      <a:pt x="-1567" y="324315"/>
                      <a:pt x="325370" y="-2621"/>
                      <a:pt x="728667" y="-2621"/>
                    </a:cubicBezTo>
                    <a:cubicBezTo>
                      <a:pt x="1131965" y="-2621"/>
                      <a:pt x="1458901" y="324315"/>
                      <a:pt x="1458901" y="727613"/>
                    </a:cubicBezTo>
                    <a:cubicBezTo>
                      <a:pt x="1458901" y="1130911"/>
                      <a:pt x="1131965" y="1457847"/>
                      <a:pt x="728667" y="1457847"/>
                    </a:cubicBezTo>
                    <a:cubicBezTo>
                      <a:pt x="325370" y="1457847"/>
                      <a:pt x="-1567" y="1130911"/>
                      <a:pt x="-1567" y="727613"/>
                    </a:cubicBezTo>
                    <a:close/>
                  </a:path>
                </a:pathLst>
              </a:custGeom>
              <a:solidFill>
                <a:schemeClr val="accent1">
                  <a:lumMod val="20000"/>
                  <a:lumOff val="80000"/>
                </a:schemeClr>
              </a:solidFill>
              <a:ln w="8065" cap="flat">
                <a:solidFill>
                  <a:schemeClr val="accent1">
                    <a:lumMod val="40000"/>
                    <a:lumOff val="60000"/>
                  </a:schemeClr>
                </a:solidFill>
                <a:prstDash val="solid"/>
                <a:miter/>
              </a:ln>
              <a:effectLst>
                <a:outerShdw blurRad="317500" sx="102000" sy="102000" algn="ctr" rotWithShape="0">
                  <a:schemeClr val="bg2"/>
                </a:outerShdw>
              </a:effectLst>
            </p:spPr>
            <p:txBody>
              <a:bodyPr rtlCol="0" anchor="ctr"/>
              <a:lstStyle/>
              <a:p>
                <a:endParaRPr lang="ja-JP" altLang="en-US"/>
              </a:p>
            </p:txBody>
          </p:sp>
          <p:sp>
            <p:nvSpPr>
              <p:cNvPr id="59" name="フリーフォーム 58">
                <a:extLst>
                  <a:ext uri="{FF2B5EF4-FFF2-40B4-BE49-F238E27FC236}">
                    <a16:creationId xmlns:a16="http://schemas.microsoft.com/office/drawing/2014/main" id="{D38D4050-0CF0-6986-0C67-D37F16B2077B}"/>
                  </a:ext>
                </a:extLst>
              </p:cNvPr>
              <p:cNvSpPr/>
              <p:nvPr/>
            </p:nvSpPr>
            <p:spPr>
              <a:xfrm flipV="1">
                <a:off x="6176973" y="3607663"/>
                <a:ext cx="31788" cy="91831"/>
              </a:xfrm>
              <a:custGeom>
                <a:avLst/>
                <a:gdLst>
                  <a:gd name="connsiteX0" fmla="*/ 32254 w 31788"/>
                  <a:gd name="connsiteY0" fmla="*/ 92355 h 91831"/>
                  <a:gd name="connsiteX1" fmla="*/ 466 w 31788"/>
                  <a:gd name="connsiteY1" fmla="*/ 92355 h 91831"/>
                  <a:gd name="connsiteX2" fmla="*/ 466 w 31788"/>
                  <a:gd name="connsiteY2" fmla="*/ 523 h 91831"/>
                  <a:gd name="connsiteX3" fmla="*/ 32254 w 31788"/>
                  <a:gd name="connsiteY3" fmla="*/ 523 h 91831"/>
                  <a:gd name="connsiteX4" fmla="*/ 32254 w 31788"/>
                  <a:gd name="connsiteY4" fmla="*/ 92355 h 91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88" h="91831">
                    <a:moveTo>
                      <a:pt x="32254" y="92355"/>
                    </a:moveTo>
                    <a:lnTo>
                      <a:pt x="466" y="92355"/>
                    </a:lnTo>
                    <a:lnTo>
                      <a:pt x="466" y="523"/>
                    </a:lnTo>
                    <a:lnTo>
                      <a:pt x="32254" y="523"/>
                    </a:lnTo>
                    <a:lnTo>
                      <a:pt x="32254" y="92355"/>
                    </a:lnTo>
                  </a:path>
                </a:pathLst>
              </a:custGeom>
              <a:solidFill>
                <a:srgbClr val="E7E5E6"/>
              </a:solidFill>
              <a:ln w="1760" cap="flat">
                <a:noFill/>
                <a:prstDash val="solid"/>
                <a:miter/>
              </a:ln>
            </p:spPr>
            <p:txBody>
              <a:bodyPr rtlCol="0" anchor="ctr"/>
              <a:lstStyle/>
              <a:p>
                <a:endParaRPr lang="ja-JP" altLang="en-US"/>
              </a:p>
            </p:txBody>
          </p:sp>
          <p:sp>
            <p:nvSpPr>
              <p:cNvPr id="62" name="フリーフォーム 61">
                <a:extLst>
                  <a:ext uri="{FF2B5EF4-FFF2-40B4-BE49-F238E27FC236}">
                    <a16:creationId xmlns:a16="http://schemas.microsoft.com/office/drawing/2014/main" id="{430AE7E3-CAD8-33C2-4001-60043753CF0B}"/>
                  </a:ext>
                </a:extLst>
              </p:cNvPr>
              <p:cNvSpPr/>
              <p:nvPr/>
            </p:nvSpPr>
            <p:spPr>
              <a:xfrm flipV="1">
                <a:off x="5949319" y="3432909"/>
                <a:ext cx="30021" cy="266663"/>
              </a:xfrm>
              <a:custGeom>
                <a:avLst/>
                <a:gdLst>
                  <a:gd name="connsiteX0" fmla="*/ 30359 w 30021"/>
                  <a:gd name="connsiteY0" fmla="*/ 267088 h 266663"/>
                  <a:gd name="connsiteX1" fmla="*/ 337 w 30021"/>
                  <a:gd name="connsiteY1" fmla="*/ 267088 h 266663"/>
                  <a:gd name="connsiteX2" fmla="*/ 337 w 30021"/>
                  <a:gd name="connsiteY2" fmla="*/ 424 h 266663"/>
                  <a:gd name="connsiteX3" fmla="*/ 30359 w 30021"/>
                  <a:gd name="connsiteY3" fmla="*/ 424 h 266663"/>
                  <a:gd name="connsiteX4" fmla="*/ 30359 w 30021"/>
                  <a:gd name="connsiteY4" fmla="*/ 267088 h 266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1" h="266663">
                    <a:moveTo>
                      <a:pt x="30359" y="267088"/>
                    </a:moveTo>
                    <a:lnTo>
                      <a:pt x="337" y="267088"/>
                    </a:lnTo>
                    <a:lnTo>
                      <a:pt x="337" y="424"/>
                    </a:lnTo>
                    <a:lnTo>
                      <a:pt x="30359" y="424"/>
                    </a:lnTo>
                    <a:lnTo>
                      <a:pt x="30359" y="267088"/>
                    </a:lnTo>
                  </a:path>
                </a:pathLst>
              </a:custGeom>
              <a:solidFill>
                <a:srgbClr val="E7E5E6"/>
              </a:solidFill>
              <a:ln w="1760" cap="flat">
                <a:noFill/>
                <a:prstDash val="solid"/>
                <a:miter/>
              </a:ln>
            </p:spPr>
            <p:txBody>
              <a:bodyPr rtlCol="0" anchor="ctr"/>
              <a:lstStyle/>
              <a:p>
                <a:endParaRPr lang="ja-JP" altLang="en-US"/>
              </a:p>
            </p:txBody>
          </p:sp>
          <p:sp>
            <p:nvSpPr>
              <p:cNvPr id="63" name="フリーフォーム 62">
                <a:extLst>
                  <a:ext uri="{FF2B5EF4-FFF2-40B4-BE49-F238E27FC236}">
                    <a16:creationId xmlns:a16="http://schemas.microsoft.com/office/drawing/2014/main" id="{1059B2ED-7589-8D8A-1E6C-3157F1B85246}"/>
                  </a:ext>
                </a:extLst>
              </p:cNvPr>
              <p:cNvSpPr/>
              <p:nvPr/>
            </p:nvSpPr>
            <p:spPr>
              <a:xfrm flipV="1">
                <a:off x="6062286" y="3485864"/>
                <a:ext cx="30022" cy="213684"/>
              </a:xfrm>
              <a:custGeom>
                <a:avLst/>
                <a:gdLst>
                  <a:gd name="connsiteX0" fmla="*/ 30423 w 30022"/>
                  <a:gd name="connsiteY0" fmla="*/ 214138 h 213684"/>
                  <a:gd name="connsiteX1" fmla="*/ 401 w 30022"/>
                  <a:gd name="connsiteY1" fmla="*/ 214138 h 213684"/>
                  <a:gd name="connsiteX2" fmla="*/ 401 w 30022"/>
                  <a:gd name="connsiteY2" fmla="*/ 454 h 213684"/>
                  <a:gd name="connsiteX3" fmla="*/ 30423 w 30022"/>
                  <a:gd name="connsiteY3" fmla="*/ 454 h 213684"/>
                  <a:gd name="connsiteX4" fmla="*/ 30423 w 30022"/>
                  <a:gd name="connsiteY4" fmla="*/ 214138 h 21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 h="213684">
                    <a:moveTo>
                      <a:pt x="30423" y="214138"/>
                    </a:moveTo>
                    <a:lnTo>
                      <a:pt x="401" y="214138"/>
                    </a:lnTo>
                    <a:lnTo>
                      <a:pt x="401" y="454"/>
                    </a:lnTo>
                    <a:lnTo>
                      <a:pt x="30423" y="454"/>
                    </a:lnTo>
                    <a:lnTo>
                      <a:pt x="30423" y="214138"/>
                    </a:lnTo>
                  </a:path>
                </a:pathLst>
              </a:custGeom>
              <a:solidFill>
                <a:srgbClr val="E7E5E6"/>
              </a:solidFill>
              <a:ln w="1760" cap="flat">
                <a:noFill/>
                <a:prstDash val="solid"/>
                <a:miter/>
              </a:ln>
            </p:spPr>
            <p:txBody>
              <a:bodyPr rtlCol="0" anchor="ctr"/>
              <a:lstStyle/>
              <a:p>
                <a:endParaRPr lang="ja-JP" altLang="en-US"/>
              </a:p>
            </p:txBody>
          </p:sp>
          <p:sp>
            <p:nvSpPr>
              <p:cNvPr id="64" name="フリーフォーム 63">
                <a:extLst>
                  <a:ext uri="{FF2B5EF4-FFF2-40B4-BE49-F238E27FC236}">
                    <a16:creationId xmlns:a16="http://schemas.microsoft.com/office/drawing/2014/main" id="{E2281CAD-7AE2-0A77-A124-09BF19D6FEA8}"/>
                  </a:ext>
                </a:extLst>
              </p:cNvPr>
              <p:cNvSpPr/>
              <p:nvPr/>
            </p:nvSpPr>
            <p:spPr>
              <a:xfrm flipV="1">
                <a:off x="6318128" y="3274144"/>
                <a:ext cx="158938" cy="196024"/>
              </a:xfrm>
              <a:custGeom>
                <a:avLst/>
                <a:gdLst>
                  <a:gd name="connsiteX0" fmla="*/ 61363 w 158938"/>
                  <a:gd name="connsiteY0" fmla="*/ 334 h 196024"/>
                  <a:gd name="connsiteX1" fmla="*/ 159485 w 158938"/>
                  <a:gd name="connsiteY1" fmla="*/ 98944 h 196024"/>
                  <a:gd name="connsiteX2" fmla="*/ 76583 w 158938"/>
                  <a:gd name="connsiteY2" fmla="*/ 196359 h 196024"/>
                  <a:gd name="connsiteX3" fmla="*/ 78615 w 158938"/>
                  <a:gd name="connsiteY3" fmla="*/ 99530 h 196024"/>
                  <a:gd name="connsiteX4" fmla="*/ 73569 w 158938"/>
                  <a:gd name="connsiteY4" fmla="*/ 87802 h 196024"/>
                  <a:gd name="connsiteX5" fmla="*/ 546 w 158938"/>
                  <a:gd name="connsiteY5" fmla="*/ 21650 h 196024"/>
                  <a:gd name="connsiteX6" fmla="*/ 61363 w 158938"/>
                  <a:gd name="connsiteY6" fmla="*/ 334 h 19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38" h="196024">
                    <a:moveTo>
                      <a:pt x="61363" y="334"/>
                    </a:moveTo>
                    <a:cubicBezTo>
                      <a:pt x="115468" y="334"/>
                      <a:pt x="159485" y="44570"/>
                      <a:pt x="159485" y="98944"/>
                    </a:cubicBezTo>
                    <a:cubicBezTo>
                      <a:pt x="159485" y="148114"/>
                      <a:pt x="123486" y="188988"/>
                      <a:pt x="76583" y="196359"/>
                    </a:cubicBezTo>
                    <a:lnTo>
                      <a:pt x="78615" y="99530"/>
                    </a:lnTo>
                    <a:cubicBezTo>
                      <a:pt x="78708" y="95067"/>
                      <a:pt x="76867" y="90789"/>
                      <a:pt x="73569" y="87802"/>
                    </a:cubicBezTo>
                    <a:lnTo>
                      <a:pt x="546" y="21650"/>
                    </a:lnTo>
                    <a:cubicBezTo>
                      <a:pt x="17281" y="8322"/>
                      <a:pt x="38406" y="334"/>
                      <a:pt x="61363" y="334"/>
                    </a:cubicBezTo>
                  </a:path>
                </a:pathLst>
              </a:custGeom>
              <a:solidFill>
                <a:srgbClr val="D6E6F2"/>
              </a:solidFill>
              <a:ln w="1760" cap="flat">
                <a:noFill/>
                <a:prstDash val="solid"/>
                <a:miter/>
              </a:ln>
            </p:spPr>
            <p:txBody>
              <a:bodyPr rtlCol="0" anchor="ctr"/>
              <a:lstStyle/>
              <a:p>
                <a:endParaRPr lang="ja-JP" altLang="en-US"/>
              </a:p>
            </p:txBody>
          </p:sp>
          <p:sp>
            <p:nvSpPr>
              <p:cNvPr id="65" name="フリーフォーム 64">
                <a:extLst>
                  <a:ext uri="{FF2B5EF4-FFF2-40B4-BE49-F238E27FC236}">
                    <a16:creationId xmlns:a16="http://schemas.microsoft.com/office/drawing/2014/main" id="{C1E4BDD9-F49D-294F-B20A-391E6F1E1A89}"/>
                  </a:ext>
                </a:extLst>
              </p:cNvPr>
              <p:cNvSpPr/>
              <p:nvPr/>
            </p:nvSpPr>
            <p:spPr>
              <a:xfrm flipV="1">
                <a:off x="6281092" y="3274163"/>
                <a:ext cx="84767" cy="151875"/>
              </a:xfrm>
              <a:custGeom>
                <a:avLst/>
                <a:gdLst>
                  <a:gd name="connsiteX0" fmla="*/ 85292 w 84767"/>
                  <a:gd name="connsiteY0" fmla="*/ 61936 h 151875"/>
                  <a:gd name="connsiteX1" fmla="*/ 83394 w 84767"/>
                  <a:gd name="connsiteY1" fmla="*/ 152210 h 151875"/>
                  <a:gd name="connsiteX2" fmla="*/ 525 w 84767"/>
                  <a:gd name="connsiteY2" fmla="*/ 54983 h 151875"/>
                  <a:gd name="connsiteX3" fmla="*/ 17094 w 84767"/>
                  <a:gd name="connsiteY3" fmla="*/ 335 h 151875"/>
                  <a:gd name="connsiteX4" fmla="*/ 85292 w 84767"/>
                  <a:gd name="connsiteY4" fmla="*/ 61936 h 15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67" h="151875">
                    <a:moveTo>
                      <a:pt x="85292" y="61936"/>
                    </a:moveTo>
                    <a:lnTo>
                      <a:pt x="83394" y="152210"/>
                    </a:lnTo>
                    <a:cubicBezTo>
                      <a:pt x="36503" y="144793"/>
                      <a:pt x="525" y="104023"/>
                      <a:pt x="525" y="54983"/>
                    </a:cubicBezTo>
                    <a:cubicBezTo>
                      <a:pt x="525" y="34779"/>
                      <a:pt x="6639" y="15978"/>
                      <a:pt x="17094" y="335"/>
                    </a:cubicBezTo>
                    <a:lnTo>
                      <a:pt x="85292" y="61936"/>
                    </a:lnTo>
                  </a:path>
                </a:pathLst>
              </a:custGeom>
              <a:solidFill>
                <a:srgbClr val="FDE0E4"/>
              </a:solidFill>
              <a:ln w="1760" cap="flat">
                <a:noFill/>
                <a:prstDash val="solid"/>
                <a:miter/>
              </a:ln>
            </p:spPr>
            <p:txBody>
              <a:bodyPr rtlCol="0" anchor="ctr"/>
              <a:lstStyle/>
              <a:p>
                <a:endParaRPr lang="ja-JP" altLang="en-US"/>
              </a:p>
            </p:txBody>
          </p:sp>
          <p:sp>
            <p:nvSpPr>
              <p:cNvPr id="66" name="フリーフォーム 65">
                <a:extLst>
                  <a:ext uri="{FF2B5EF4-FFF2-40B4-BE49-F238E27FC236}">
                    <a16:creationId xmlns:a16="http://schemas.microsoft.com/office/drawing/2014/main" id="{094D4016-71BD-C91D-72F3-677C129D463D}"/>
                  </a:ext>
                </a:extLst>
              </p:cNvPr>
              <p:cNvSpPr/>
              <p:nvPr/>
            </p:nvSpPr>
            <p:spPr>
              <a:xfrm flipV="1">
                <a:off x="5606640" y="3161022"/>
                <a:ext cx="978355" cy="642819"/>
              </a:xfrm>
              <a:custGeom>
                <a:avLst/>
                <a:gdLst>
                  <a:gd name="connsiteX0" fmla="*/ 115458 w 978355"/>
                  <a:gd name="connsiteY0" fmla="*/ 501495 h 642819"/>
                  <a:gd name="connsiteX1" fmla="*/ 130826 w 978355"/>
                  <a:gd name="connsiteY1" fmla="*/ 516848 h 642819"/>
                  <a:gd name="connsiteX2" fmla="*/ 146194 w 978355"/>
                  <a:gd name="connsiteY2" fmla="*/ 501495 h 642819"/>
                  <a:gd name="connsiteX3" fmla="*/ 146194 w 978355"/>
                  <a:gd name="connsiteY3" fmla="*/ 103990 h 642819"/>
                  <a:gd name="connsiteX4" fmla="*/ 194725 w 978355"/>
                  <a:gd name="connsiteY4" fmla="*/ 103990 h 642819"/>
                  <a:gd name="connsiteX5" fmla="*/ 194725 w 978355"/>
                  <a:gd name="connsiteY5" fmla="*/ 450329 h 642819"/>
                  <a:gd name="connsiteX6" fmla="*/ 210092 w 978355"/>
                  <a:gd name="connsiteY6" fmla="*/ 465688 h 642819"/>
                  <a:gd name="connsiteX7" fmla="*/ 271670 w 978355"/>
                  <a:gd name="connsiteY7" fmla="*/ 465688 h 642819"/>
                  <a:gd name="connsiteX8" fmla="*/ 287038 w 978355"/>
                  <a:gd name="connsiteY8" fmla="*/ 450329 h 642819"/>
                  <a:gd name="connsiteX9" fmla="*/ 287038 w 978355"/>
                  <a:gd name="connsiteY9" fmla="*/ 103990 h 642819"/>
                  <a:gd name="connsiteX10" fmla="*/ 313137 w 978355"/>
                  <a:gd name="connsiteY10" fmla="*/ 103990 h 642819"/>
                  <a:gd name="connsiteX11" fmla="*/ 313137 w 978355"/>
                  <a:gd name="connsiteY11" fmla="*/ 385473 h 642819"/>
                  <a:gd name="connsiteX12" fmla="*/ 328507 w 978355"/>
                  <a:gd name="connsiteY12" fmla="*/ 400827 h 642819"/>
                  <a:gd name="connsiteX13" fmla="*/ 388098 w 978355"/>
                  <a:gd name="connsiteY13" fmla="*/ 400827 h 642819"/>
                  <a:gd name="connsiteX14" fmla="*/ 403468 w 978355"/>
                  <a:gd name="connsiteY14" fmla="*/ 385473 h 642819"/>
                  <a:gd name="connsiteX15" fmla="*/ 403468 w 978355"/>
                  <a:gd name="connsiteY15" fmla="*/ 103990 h 642819"/>
                  <a:gd name="connsiteX16" fmla="*/ 425246 w 978355"/>
                  <a:gd name="connsiteY16" fmla="*/ 103990 h 642819"/>
                  <a:gd name="connsiteX17" fmla="*/ 425246 w 978355"/>
                  <a:gd name="connsiteY17" fmla="*/ 334138 h 642819"/>
                  <a:gd name="connsiteX18" fmla="*/ 440610 w 978355"/>
                  <a:gd name="connsiteY18" fmla="*/ 349491 h 642819"/>
                  <a:gd name="connsiteX19" fmla="*/ 502190 w 978355"/>
                  <a:gd name="connsiteY19" fmla="*/ 349491 h 642819"/>
                  <a:gd name="connsiteX20" fmla="*/ 517559 w 978355"/>
                  <a:gd name="connsiteY20" fmla="*/ 334138 h 642819"/>
                  <a:gd name="connsiteX21" fmla="*/ 517559 w 978355"/>
                  <a:gd name="connsiteY21" fmla="*/ 103990 h 642819"/>
                  <a:gd name="connsiteX22" fmla="*/ 540790 w 978355"/>
                  <a:gd name="connsiteY22" fmla="*/ 103990 h 642819"/>
                  <a:gd name="connsiteX23" fmla="*/ 540790 w 978355"/>
                  <a:gd name="connsiteY23" fmla="*/ 211383 h 642819"/>
                  <a:gd name="connsiteX24" fmla="*/ 556154 w 978355"/>
                  <a:gd name="connsiteY24" fmla="*/ 226741 h 642819"/>
                  <a:gd name="connsiteX25" fmla="*/ 617736 w 978355"/>
                  <a:gd name="connsiteY25" fmla="*/ 226741 h 642819"/>
                  <a:gd name="connsiteX26" fmla="*/ 633105 w 978355"/>
                  <a:gd name="connsiteY26" fmla="*/ 211383 h 642819"/>
                  <a:gd name="connsiteX27" fmla="*/ 633105 w 978355"/>
                  <a:gd name="connsiteY27" fmla="*/ 103990 h 642819"/>
                  <a:gd name="connsiteX28" fmla="*/ 699974 w 978355"/>
                  <a:gd name="connsiteY28" fmla="*/ 103990 h 642819"/>
                  <a:gd name="connsiteX29" fmla="*/ 715344 w 978355"/>
                  <a:gd name="connsiteY29" fmla="*/ 88632 h 642819"/>
                  <a:gd name="connsiteX30" fmla="*/ 699974 w 978355"/>
                  <a:gd name="connsiteY30" fmla="*/ 73273 h 642819"/>
                  <a:gd name="connsiteX31" fmla="*/ 617736 w 978355"/>
                  <a:gd name="connsiteY31" fmla="*/ 73273 h 642819"/>
                  <a:gd name="connsiteX32" fmla="*/ 556154 w 978355"/>
                  <a:gd name="connsiteY32" fmla="*/ 73273 h 642819"/>
                  <a:gd name="connsiteX33" fmla="*/ 502190 w 978355"/>
                  <a:gd name="connsiteY33" fmla="*/ 73273 h 642819"/>
                  <a:gd name="connsiteX34" fmla="*/ 440610 w 978355"/>
                  <a:gd name="connsiteY34" fmla="*/ 73273 h 642819"/>
                  <a:gd name="connsiteX35" fmla="*/ 388098 w 978355"/>
                  <a:gd name="connsiteY35" fmla="*/ 73273 h 642819"/>
                  <a:gd name="connsiteX36" fmla="*/ 328507 w 978355"/>
                  <a:gd name="connsiteY36" fmla="*/ 73273 h 642819"/>
                  <a:gd name="connsiteX37" fmla="*/ 271670 w 978355"/>
                  <a:gd name="connsiteY37" fmla="*/ 73273 h 642819"/>
                  <a:gd name="connsiteX38" fmla="*/ 210092 w 978355"/>
                  <a:gd name="connsiteY38" fmla="*/ 73273 h 642819"/>
                  <a:gd name="connsiteX39" fmla="*/ 130826 w 978355"/>
                  <a:gd name="connsiteY39" fmla="*/ 73273 h 642819"/>
                  <a:gd name="connsiteX40" fmla="*/ 115458 w 978355"/>
                  <a:gd name="connsiteY40" fmla="*/ 88632 h 642819"/>
                  <a:gd name="connsiteX41" fmla="*/ 773494 w 978355"/>
                  <a:gd name="connsiteY41" fmla="*/ 561325 h 642819"/>
                  <a:gd name="connsiteX42" fmla="*/ 902912 w 978355"/>
                  <a:gd name="connsiteY42" fmla="*/ 432009 h 642819"/>
                  <a:gd name="connsiteX43" fmla="*/ 773494 w 978355"/>
                  <a:gd name="connsiteY43" fmla="*/ 302687 h 642819"/>
                  <a:gd name="connsiteX44" fmla="*/ 644079 w 978355"/>
                  <a:gd name="connsiteY44" fmla="*/ 432009 h 642819"/>
                  <a:gd name="connsiteX45" fmla="*/ 773494 w 978355"/>
                  <a:gd name="connsiteY45" fmla="*/ 561325 h 642819"/>
                  <a:gd name="connsiteX46" fmla="*/ 143 w 978355"/>
                  <a:gd name="connsiteY46" fmla="*/ 270 h 642819"/>
                  <a:gd name="connsiteX47" fmla="*/ 978498 w 978355"/>
                  <a:gd name="connsiteY47" fmla="*/ 270 h 642819"/>
                  <a:gd name="connsiteX48" fmla="*/ 978498 w 978355"/>
                  <a:gd name="connsiteY48" fmla="*/ 642975 h 642819"/>
                  <a:gd name="connsiteX49" fmla="*/ 143 w 978355"/>
                  <a:gd name="connsiteY49" fmla="*/ 643090 h 642819"/>
                  <a:gd name="connsiteX50" fmla="*/ 143 w 978355"/>
                  <a:gd name="connsiteY50" fmla="*/ 270 h 64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78355" h="642819">
                    <a:moveTo>
                      <a:pt x="115458" y="501495"/>
                    </a:moveTo>
                    <a:cubicBezTo>
                      <a:pt x="115458" y="509973"/>
                      <a:pt x="122339" y="516848"/>
                      <a:pt x="130826" y="516848"/>
                    </a:cubicBezTo>
                    <a:cubicBezTo>
                      <a:pt x="139313" y="516848"/>
                      <a:pt x="146194" y="509973"/>
                      <a:pt x="146194" y="501495"/>
                    </a:cubicBezTo>
                    <a:lnTo>
                      <a:pt x="146194" y="103990"/>
                    </a:lnTo>
                    <a:lnTo>
                      <a:pt x="194725" y="103990"/>
                    </a:lnTo>
                    <a:lnTo>
                      <a:pt x="194725" y="450329"/>
                    </a:lnTo>
                    <a:cubicBezTo>
                      <a:pt x="194725" y="458809"/>
                      <a:pt x="201605" y="465688"/>
                      <a:pt x="210092" y="465688"/>
                    </a:cubicBezTo>
                    <a:lnTo>
                      <a:pt x="271670" y="465688"/>
                    </a:lnTo>
                    <a:cubicBezTo>
                      <a:pt x="280158" y="465688"/>
                      <a:pt x="287038" y="458809"/>
                      <a:pt x="287038" y="450329"/>
                    </a:cubicBezTo>
                    <a:lnTo>
                      <a:pt x="287038" y="103990"/>
                    </a:lnTo>
                    <a:lnTo>
                      <a:pt x="313137" y="103990"/>
                    </a:lnTo>
                    <a:lnTo>
                      <a:pt x="313137" y="385473"/>
                    </a:lnTo>
                    <a:cubicBezTo>
                      <a:pt x="313137" y="393953"/>
                      <a:pt x="320019" y="400827"/>
                      <a:pt x="328507" y="400827"/>
                    </a:cubicBezTo>
                    <a:lnTo>
                      <a:pt x="388098" y="400827"/>
                    </a:lnTo>
                    <a:cubicBezTo>
                      <a:pt x="396587" y="400827"/>
                      <a:pt x="403468" y="393953"/>
                      <a:pt x="403468" y="385473"/>
                    </a:cubicBezTo>
                    <a:lnTo>
                      <a:pt x="403468" y="103990"/>
                    </a:lnTo>
                    <a:lnTo>
                      <a:pt x="425246" y="103990"/>
                    </a:lnTo>
                    <a:lnTo>
                      <a:pt x="425246" y="334138"/>
                    </a:lnTo>
                    <a:cubicBezTo>
                      <a:pt x="425246" y="342620"/>
                      <a:pt x="432124" y="349491"/>
                      <a:pt x="440610" y="349491"/>
                    </a:cubicBezTo>
                    <a:lnTo>
                      <a:pt x="502190" y="349491"/>
                    </a:lnTo>
                    <a:cubicBezTo>
                      <a:pt x="510680" y="349491"/>
                      <a:pt x="517559" y="342620"/>
                      <a:pt x="517559" y="334138"/>
                    </a:cubicBezTo>
                    <a:lnTo>
                      <a:pt x="517559" y="103990"/>
                    </a:lnTo>
                    <a:lnTo>
                      <a:pt x="540790" y="103990"/>
                    </a:lnTo>
                    <a:lnTo>
                      <a:pt x="540790" y="211383"/>
                    </a:lnTo>
                    <a:cubicBezTo>
                      <a:pt x="540790" y="219866"/>
                      <a:pt x="547669" y="226741"/>
                      <a:pt x="556154" y="226741"/>
                    </a:cubicBezTo>
                    <a:lnTo>
                      <a:pt x="617736" y="226741"/>
                    </a:lnTo>
                    <a:cubicBezTo>
                      <a:pt x="626225" y="226741"/>
                      <a:pt x="633105" y="219866"/>
                      <a:pt x="633105" y="211383"/>
                    </a:cubicBezTo>
                    <a:lnTo>
                      <a:pt x="633105" y="103990"/>
                    </a:lnTo>
                    <a:lnTo>
                      <a:pt x="699974" y="103990"/>
                    </a:lnTo>
                    <a:cubicBezTo>
                      <a:pt x="708463" y="103990"/>
                      <a:pt x="715344" y="97115"/>
                      <a:pt x="715344" y="88632"/>
                    </a:cubicBezTo>
                    <a:cubicBezTo>
                      <a:pt x="715344" y="80148"/>
                      <a:pt x="708463" y="73273"/>
                      <a:pt x="699974" y="73273"/>
                    </a:cubicBezTo>
                    <a:lnTo>
                      <a:pt x="617736" y="73273"/>
                    </a:lnTo>
                    <a:lnTo>
                      <a:pt x="556154" y="73273"/>
                    </a:lnTo>
                    <a:lnTo>
                      <a:pt x="502190" y="73273"/>
                    </a:lnTo>
                    <a:lnTo>
                      <a:pt x="440610" y="73273"/>
                    </a:lnTo>
                    <a:lnTo>
                      <a:pt x="388098" y="73273"/>
                    </a:lnTo>
                    <a:lnTo>
                      <a:pt x="328507" y="73273"/>
                    </a:lnTo>
                    <a:lnTo>
                      <a:pt x="271670" y="73273"/>
                    </a:lnTo>
                    <a:lnTo>
                      <a:pt x="210092" y="73273"/>
                    </a:lnTo>
                    <a:lnTo>
                      <a:pt x="130826" y="73273"/>
                    </a:lnTo>
                    <a:cubicBezTo>
                      <a:pt x="122339" y="73273"/>
                      <a:pt x="115458" y="80148"/>
                      <a:pt x="115458" y="88632"/>
                    </a:cubicBezTo>
                    <a:close/>
                    <a:moveTo>
                      <a:pt x="773494" y="561325"/>
                    </a:moveTo>
                    <a:cubicBezTo>
                      <a:pt x="844856" y="561325"/>
                      <a:pt x="902912" y="503314"/>
                      <a:pt x="902912" y="432009"/>
                    </a:cubicBezTo>
                    <a:cubicBezTo>
                      <a:pt x="902912" y="360700"/>
                      <a:pt x="844856" y="302687"/>
                      <a:pt x="773494" y="302687"/>
                    </a:cubicBezTo>
                    <a:cubicBezTo>
                      <a:pt x="702139" y="302687"/>
                      <a:pt x="644079" y="360700"/>
                      <a:pt x="644079" y="432009"/>
                    </a:cubicBezTo>
                    <a:cubicBezTo>
                      <a:pt x="644079" y="503314"/>
                      <a:pt x="702139" y="561325"/>
                      <a:pt x="773494" y="561325"/>
                    </a:cubicBezTo>
                    <a:close/>
                    <a:moveTo>
                      <a:pt x="143" y="270"/>
                    </a:moveTo>
                    <a:lnTo>
                      <a:pt x="978498" y="270"/>
                    </a:lnTo>
                    <a:lnTo>
                      <a:pt x="978498" y="642975"/>
                    </a:lnTo>
                    <a:lnTo>
                      <a:pt x="143" y="643090"/>
                    </a:lnTo>
                    <a:lnTo>
                      <a:pt x="143" y="270"/>
                    </a:lnTo>
                  </a:path>
                </a:pathLst>
              </a:custGeom>
              <a:solidFill>
                <a:srgbClr val="F9F9F9"/>
              </a:solidFill>
              <a:ln w="1760" cap="flat">
                <a:noFill/>
                <a:prstDash val="solid"/>
                <a:miter/>
              </a:ln>
            </p:spPr>
            <p:txBody>
              <a:bodyPr rtlCol="0" anchor="ctr"/>
              <a:lstStyle/>
              <a:p>
                <a:endParaRPr lang="ja-JP" altLang="en-US"/>
              </a:p>
            </p:txBody>
          </p:sp>
          <p:sp>
            <p:nvSpPr>
              <p:cNvPr id="67" name="フリーフォーム 66">
                <a:extLst>
                  <a:ext uri="{FF2B5EF4-FFF2-40B4-BE49-F238E27FC236}">
                    <a16:creationId xmlns:a16="http://schemas.microsoft.com/office/drawing/2014/main" id="{088A3F03-8EBA-042D-46B5-D9B08DFD93AD}"/>
                  </a:ext>
                </a:extLst>
              </p:cNvPr>
              <p:cNvSpPr/>
              <p:nvPr/>
            </p:nvSpPr>
            <p:spPr>
              <a:xfrm flipV="1">
                <a:off x="5606640" y="3083677"/>
                <a:ext cx="978355" cy="47682"/>
              </a:xfrm>
              <a:custGeom>
                <a:avLst/>
                <a:gdLst>
                  <a:gd name="connsiteX0" fmla="*/ 143 w 978355"/>
                  <a:gd name="connsiteY0" fmla="*/ 344 h 47682"/>
                  <a:gd name="connsiteX1" fmla="*/ 978498 w 978355"/>
                  <a:gd name="connsiteY1" fmla="*/ 227 h 47682"/>
                  <a:gd name="connsiteX2" fmla="*/ 978498 w 978355"/>
                  <a:gd name="connsiteY2" fmla="*/ 47909 h 47682"/>
                  <a:gd name="connsiteX3" fmla="*/ 143 w 978355"/>
                  <a:gd name="connsiteY3" fmla="*/ 47909 h 47682"/>
                  <a:gd name="connsiteX4" fmla="*/ 143 w 978355"/>
                  <a:gd name="connsiteY4" fmla="*/ 344 h 4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355" h="47682">
                    <a:moveTo>
                      <a:pt x="143" y="344"/>
                    </a:moveTo>
                    <a:lnTo>
                      <a:pt x="978498" y="227"/>
                    </a:lnTo>
                    <a:lnTo>
                      <a:pt x="978498" y="47909"/>
                    </a:lnTo>
                    <a:lnTo>
                      <a:pt x="143" y="47909"/>
                    </a:lnTo>
                    <a:lnTo>
                      <a:pt x="143" y="344"/>
                    </a:lnTo>
                  </a:path>
                </a:pathLst>
              </a:custGeom>
              <a:solidFill>
                <a:srgbClr val="7AB8D7"/>
              </a:solidFill>
              <a:ln w="1760" cap="flat">
                <a:noFill/>
                <a:prstDash val="solid"/>
                <a:miter/>
              </a:ln>
            </p:spPr>
            <p:txBody>
              <a:bodyPr rtlCol="0" anchor="ctr"/>
              <a:lstStyle/>
              <a:p>
                <a:endParaRPr lang="ja-JP" altLang="en-US"/>
              </a:p>
            </p:txBody>
          </p:sp>
          <p:sp>
            <p:nvSpPr>
              <p:cNvPr id="68" name="フリーフォーム 67">
                <a:extLst>
                  <a:ext uri="{FF2B5EF4-FFF2-40B4-BE49-F238E27FC236}">
                    <a16:creationId xmlns:a16="http://schemas.microsoft.com/office/drawing/2014/main" id="{5D786A6A-526B-662B-9FE6-5E9D7BFE1C69}"/>
                  </a:ext>
                </a:extLst>
              </p:cNvPr>
              <p:cNvSpPr/>
              <p:nvPr/>
            </p:nvSpPr>
            <p:spPr>
              <a:xfrm flipV="1">
                <a:off x="5831084" y="3369362"/>
                <a:ext cx="31787" cy="330238"/>
              </a:xfrm>
              <a:custGeom>
                <a:avLst/>
                <a:gdLst>
                  <a:gd name="connsiteX0" fmla="*/ 32058 w 31787"/>
                  <a:gd name="connsiteY0" fmla="*/ 330627 h 330238"/>
                  <a:gd name="connsiteX1" fmla="*/ 270 w 31787"/>
                  <a:gd name="connsiteY1" fmla="*/ 330627 h 330238"/>
                  <a:gd name="connsiteX2" fmla="*/ 270 w 31787"/>
                  <a:gd name="connsiteY2" fmla="*/ 388 h 330238"/>
                  <a:gd name="connsiteX3" fmla="*/ 32058 w 31787"/>
                  <a:gd name="connsiteY3" fmla="*/ 388 h 330238"/>
                  <a:gd name="connsiteX4" fmla="*/ 32058 w 31787"/>
                  <a:gd name="connsiteY4" fmla="*/ 330627 h 33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87" h="330238">
                    <a:moveTo>
                      <a:pt x="32058" y="330627"/>
                    </a:moveTo>
                    <a:lnTo>
                      <a:pt x="270" y="330627"/>
                    </a:lnTo>
                    <a:lnTo>
                      <a:pt x="270" y="388"/>
                    </a:lnTo>
                    <a:lnTo>
                      <a:pt x="32058" y="388"/>
                    </a:lnTo>
                    <a:lnTo>
                      <a:pt x="32058" y="330627"/>
                    </a:lnTo>
                  </a:path>
                </a:pathLst>
              </a:custGeom>
              <a:solidFill>
                <a:srgbClr val="E7E5E6"/>
              </a:solidFill>
              <a:ln w="1760" cap="flat">
                <a:noFill/>
                <a:prstDash val="solid"/>
                <a:miter/>
              </a:ln>
            </p:spPr>
            <p:txBody>
              <a:bodyPr rtlCol="0" anchor="ctr"/>
              <a:lstStyle/>
              <a:p>
                <a:endParaRPr lang="ja-JP" altLang="en-US"/>
              </a:p>
            </p:txBody>
          </p:sp>
          <p:sp>
            <p:nvSpPr>
              <p:cNvPr id="69" name="フリーフォーム 68">
                <a:extLst>
                  <a:ext uri="{FF2B5EF4-FFF2-40B4-BE49-F238E27FC236}">
                    <a16:creationId xmlns:a16="http://schemas.microsoft.com/office/drawing/2014/main" id="{62CA0743-4622-1637-F973-26BCDE5CC6F0}"/>
                  </a:ext>
                </a:extLst>
              </p:cNvPr>
              <p:cNvSpPr/>
              <p:nvPr/>
            </p:nvSpPr>
            <p:spPr>
              <a:xfrm flipV="1">
                <a:off x="6249262" y="3242358"/>
                <a:ext cx="259599" cy="259600"/>
              </a:xfrm>
              <a:custGeom>
                <a:avLst/>
                <a:gdLst>
                  <a:gd name="connsiteX0" fmla="*/ 130305 w 259599"/>
                  <a:gd name="connsiteY0" fmla="*/ 31143 h 259600"/>
                  <a:gd name="connsiteX1" fmla="*/ 68958 w 259599"/>
                  <a:gd name="connsiteY1" fmla="*/ 52537 h 259600"/>
                  <a:gd name="connsiteX2" fmla="*/ 142617 w 259599"/>
                  <a:gd name="connsiteY2" fmla="*/ 118935 h 259600"/>
                  <a:gd name="connsiteX3" fmla="*/ 147707 w 259599"/>
                  <a:gd name="connsiteY3" fmla="*/ 130706 h 259600"/>
                  <a:gd name="connsiteX4" fmla="*/ 145658 w 259599"/>
                  <a:gd name="connsiteY4" fmla="*/ 227896 h 259600"/>
                  <a:gd name="connsiteX5" fmla="*/ 229280 w 259599"/>
                  <a:gd name="connsiteY5" fmla="*/ 130118 h 259600"/>
                  <a:gd name="connsiteX6" fmla="*/ 130305 w 259599"/>
                  <a:gd name="connsiteY6" fmla="*/ 31143 h 259600"/>
                  <a:gd name="connsiteX7" fmla="*/ 31337 w 259599"/>
                  <a:gd name="connsiteY7" fmla="*/ 130118 h 259600"/>
                  <a:gd name="connsiteX8" fmla="*/ 114823 w 259599"/>
                  <a:gd name="connsiteY8" fmla="*/ 227871 h 259600"/>
                  <a:gd name="connsiteX9" fmla="*/ 116735 w 259599"/>
                  <a:gd name="connsiteY9" fmla="*/ 137109 h 259600"/>
                  <a:gd name="connsiteX10" fmla="*/ 48030 w 259599"/>
                  <a:gd name="connsiteY10" fmla="*/ 75174 h 259600"/>
                  <a:gd name="connsiteX11" fmla="*/ 31337 w 259599"/>
                  <a:gd name="connsiteY11" fmla="*/ 130118 h 259600"/>
                  <a:gd name="connsiteX12" fmla="*/ 130305 w 259599"/>
                  <a:gd name="connsiteY12" fmla="*/ 259917 h 259600"/>
                  <a:gd name="connsiteX13" fmla="*/ 507 w 259599"/>
                  <a:gd name="connsiteY13" fmla="*/ 130118 h 259600"/>
                  <a:gd name="connsiteX14" fmla="*/ 130305 w 259599"/>
                  <a:gd name="connsiteY14" fmla="*/ 316 h 259600"/>
                  <a:gd name="connsiteX15" fmla="*/ 260107 w 259599"/>
                  <a:gd name="connsiteY15" fmla="*/ 130118 h 259600"/>
                  <a:gd name="connsiteX16" fmla="*/ 130305 w 259599"/>
                  <a:gd name="connsiteY16" fmla="*/ 259917 h 25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599" h="259600">
                    <a:moveTo>
                      <a:pt x="130305" y="31143"/>
                    </a:moveTo>
                    <a:cubicBezTo>
                      <a:pt x="107147" y="31143"/>
                      <a:pt x="85839" y="39160"/>
                      <a:pt x="68958" y="52537"/>
                    </a:cubicBezTo>
                    <a:lnTo>
                      <a:pt x="142617" y="118935"/>
                    </a:lnTo>
                    <a:cubicBezTo>
                      <a:pt x="145943" y="121933"/>
                      <a:pt x="147801" y="126228"/>
                      <a:pt x="147707" y="130706"/>
                    </a:cubicBezTo>
                    <a:lnTo>
                      <a:pt x="145658" y="227896"/>
                    </a:lnTo>
                    <a:cubicBezTo>
                      <a:pt x="192968" y="220497"/>
                      <a:pt x="229280" y="179471"/>
                      <a:pt x="229280" y="130118"/>
                    </a:cubicBezTo>
                    <a:cubicBezTo>
                      <a:pt x="229280" y="75543"/>
                      <a:pt x="184881" y="31143"/>
                      <a:pt x="130305" y="31143"/>
                    </a:cubicBezTo>
                    <a:close/>
                    <a:moveTo>
                      <a:pt x="31337" y="130118"/>
                    </a:moveTo>
                    <a:cubicBezTo>
                      <a:pt x="31337" y="179423"/>
                      <a:pt x="67583" y="220415"/>
                      <a:pt x="114823" y="227871"/>
                    </a:cubicBezTo>
                    <a:lnTo>
                      <a:pt x="116735" y="137109"/>
                    </a:lnTo>
                    <a:lnTo>
                      <a:pt x="48030" y="75174"/>
                    </a:lnTo>
                    <a:cubicBezTo>
                      <a:pt x="37497" y="90903"/>
                      <a:pt x="31337" y="109805"/>
                      <a:pt x="31337" y="130118"/>
                    </a:cubicBezTo>
                    <a:close/>
                    <a:moveTo>
                      <a:pt x="130305" y="259917"/>
                    </a:moveTo>
                    <a:cubicBezTo>
                      <a:pt x="58739" y="259917"/>
                      <a:pt x="507" y="201689"/>
                      <a:pt x="507" y="130118"/>
                    </a:cubicBezTo>
                    <a:cubicBezTo>
                      <a:pt x="507" y="58544"/>
                      <a:pt x="58739" y="316"/>
                      <a:pt x="130305" y="316"/>
                    </a:cubicBezTo>
                    <a:cubicBezTo>
                      <a:pt x="201879" y="316"/>
                      <a:pt x="260107" y="58544"/>
                      <a:pt x="260107" y="130118"/>
                    </a:cubicBezTo>
                    <a:cubicBezTo>
                      <a:pt x="260107" y="201689"/>
                      <a:pt x="201879" y="259917"/>
                      <a:pt x="130305" y="259917"/>
                    </a:cubicBezTo>
                  </a:path>
                </a:pathLst>
              </a:custGeom>
              <a:solidFill>
                <a:srgbClr val="786E73"/>
              </a:solidFill>
              <a:ln w="1760" cap="flat">
                <a:noFill/>
                <a:prstDash val="solid"/>
                <a:miter/>
              </a:ln>
            </p:spPr>
            <p:txBody>
              <a:bodyPr rtlCol="0" anchor="ctr"/>
              <a:lstStyle/>
              <a:p>
                <a:endParaRPr lang="ja-JP" altLang="en-US"/>
              </a:p>
            </p:txBody>
          </p:sp>
          <p:sp>
            <p:nvSpPr>
              <p:cNvPr id="70" name="フリーフォーム 69">
                <a:extLst>
                  <a:ext uri="{FF2B5EF4-FFF2-40B4-BE49-F238E27FC236}">
                    <a16:creationId xmlns:a16="http://schemas.microsoft.com/office/drawing/2014/main" id="{C5A37DF9-1EE7-019F-B363-F07D284099DE}"/>
                  </a:ext>
                </a:extLst>
              </p:cNvPr>
              <p:cNvSpPr/>
              <p:nvPr/>
            </p:nvSpPr>
            <p:spPr>
              <a:xfrm flipV="1">
                <a:off x="5721480" y="3286386"/>
                <a:ext cx="600433" cy="445027"/>
              </a:xfrm>
              <a:custGeom>
                <a:avLst/>
                <a:gdLst>
                  <a:gd name="connsiteX0" fmla="*/ 456693 w 600433"/>
                  <a:gd name="connsiteY0" fmla="*/ 31158 h 445027"/>
                  <a:gd name="connsiteX1" fmla="*/ 456693 w 600433"/>
                  <a:gd name="connsiteY1" fmla="*/ 123499 h 445027"/>
                  <a:gd name="connsiteX2" fmla="*/ 487564 w 600433"/>
                  <a:gd name="connsiteY2" fmla="*/ 123499 h 445027"/>
                  <a:gd name="connsiteX3" fmla="*/ 487564 w 600433"/>
                  <a:gd name="connsiteY3" fmla="*/ 31158 h 445027"/>
                  <a:gd name="connsiteX4" fmla="*/ 341041 w 600433"/>
                  <a:gd name="connsiteY4" fmla="*/ 31158 h 445027"/>
                  <a:gd name="connsiteX5" fmla="*/ 341041 w 600433"/>
                  <a:gd name="connsiteY5" fmla="*/ 246652 h 445027"/>
                  <a:gd name="connsiteX6" fmla="*/ 371910 w 600433"/>
                  <a:gd name="connsiteY6" fmla="*/ 246652 h 445027"/>
                  <a:gd name="connsiteX7" fmla="*/ 371910 w 600433"/>
                  <a:gd name="connsiteY7" fmla="*/ 31158 h 445027"/>
                  <a:gd name="connsiteX8" fmla="*/ 228835 w 600433"/>
                  <a:gd name="connsiteY8" fmla="*/ 31158 h 445027"/>
                  <a:gd name="connsiteX9" fmla="*/ 228835 w 600433"/>
                  <a:gd name="connsiteY9" fmla="*/ 298157 h 445027"/>
                  <a:gd name="connsiteX10" fmla="*/ 257718 w 600433"/>
                  <a:gd name="connsiteY10" fmla="*/ 298157 h 445027"/>
                  <a:gd name="connsiteX11" fmla="*/ 257718 w 600433"/>
                  <a:gd name="connsiteY11" fmla="*/ 31158 h 445027"/>
                  <a:gd name="connsiteX12" fmla="*/ 110311 w 600433"/>
                  <a:gd name="connsiteY12" fmla="*/ 31158 h 445027"/>
                  <a:gd name="connsiteX13" fmla="*/ 110311 w 600433"/>
                  <a:gd name="connsiteY13" fmla="*/ 363224 h 445027"/>
                  <a:gd name="connsiteX14" fmla="*/ 141182 w 600433"/>
                  <a:gd name="connsiteY14" fmla="*/ 363224 h 445027"/>
                  <a:gd name="connsiteX15" fmla="*/ 141182 w 600433"/>
                  <a:gd name="connsiteY15" fmla="*/ 31158 h 445027"/>
                  <a:gd name="connsiteX16" fmla="*/ 585258 w 600433"/>
                  <a:gd name="connsiteY16" fmla="*/ 31158 h 445027"/>
                  <a:gd name="connsiteX17" fmla="*/ 518328 w 600433"/>
                  <a:gd name="connsiteY17" fmla="*/ 31158 h 445027"/>
                  <a:gd name="connsiteX18" fmla="*/ 518328 w 600433"/>
                  <a:gd name="connsiteY18" fmla="*/ 138903 h 445027"/>
                  <a:gd name="connsiteX19" fmla="*/ 502944 w 600433"/>
                  <a:gd name="connsiteY19" fmla="*/ 154312 h 445027"/>
                  <a:gd name="connsiteX20" fmla="*/ 441308 w 600433"/>
                  <a:gd name="connsiteY20" fmla="*/ 154312 h 445027"/>
                  <a:gd name="connsiteX21" fmla="*/ 425930 w 600433"/>
                  <a:gd name="connsiteY21" fmla="*/ 138903 h 445027"/>
                  <a:gd name="connsiteX22" fmla="*/ 425930 w 600433"/>
                  <a:gd name="connsiteY22" fmla="*/ 31158 h 445027"/>
                  <a:gd name="connsiteX23" fmla="*/ 402677 w 600433"/>
                  <a:gd name="connsiteY23" fmla="*/ 31158 h 445027"/>
                  <a:gd name="connsiteX24" fmla="*/ 402677 w 600433"/>
                  <a:gd name="connsiteY24" fmla="*/ 262060 h 445027"/>
                  <a:gd name="connsiteX25" fmla="*/ 387293 w 600433"/>
                  <a:gd name="connsiteY25" fmla="*/ 277464 h 445027"/>
                  <a:gd name="connsiteX26" fmla="*/ 325659 w 600433"/>
                  <a:gd name="connsiteY26" fmla="*/ 277464 h 445027"/>
                  <a:gd name="connsiteX27" fmla="*/ 310279 w 600433"/>
                  <a:gd name="connsiteY27" fmla="*/ 262060 h 445027"/>
                  <a:gd name="connsiteX28" fmla="*/ 310279 w 600433"/>
                  <a:gd name="connsiteY28" fmla="*/ 31158 h 445027"/>
                  <a:gd name="connsiteX29" fmla="*/ 288481 w 600433"/>
                  <a:gd name="connsiteY29" fmla="*/ 31158 h 445027"/>
                  <a:gd name="connsiteX30" fmla="*/ 288481 w 600433"/>
                  <a:gd name="connsiteY30" fmla="*/ 313565 h 445027"/>
                  <a:gd name="connsiteX31" fmla="*/ 273098 w 600433"/>
                  <a:gd name="connsiteY31" fmla="*/ 328969 h 445027"/>
                  <a:gd name="connsiteX32" fmla="*/ 213452 w 600433"/>
                  <a:gd name="connsiteY32" fmla="*/ 328969 h 445027"/>
                  <a:gd name="connsiteX33" fmla="*/ 198068 w 600433"/>
                  <a:gd name="connsiteY33" fmla="*/ 313565 h 445027"/>
                  <a:gd name="connsiteX34" fmla="*/ 198068 w 600433"/>
                  <a:gd name="connsiteY34" fmla="*/ 31158 h 445027"/>
                  <a:gd name="connsiteX35" fmla="*/ 171946 w 600433"/>
                  <a:gd name="connsiteY35" fmla="*/ 31158 h 445027"/>
                  <a:gd name="connsiteX36" fmla="*/ 171946 w 600433"/>
                  <a:gd name="connsiteY36" fmla="*/ 378632 h 445027"/>
                  <a:gd name="connsiteX37" fmla="*/ 156564 w 600433"/>
                  <a:gd name="connsiteY37" fmla="*/ 394041 h 445027"/>
                  <a:gd name="connsiteX38" fmla="*/ 94929 w 600433"/>
                  <a:gd name="connsiteY38" fmla="*/ 394041 h 445027"/>
                  <a:gd name="connsiteX39" fmla="*/ 79547 w 600433"/>
                  <a:gd name="connsiteY39" fmla="*/ 378632 h 445027"/>
                  <a:gd name="connsiteX40" fmla="*/ 79547 w 600433"/>
                  <a:gd name="connsiteY40" fmla="*/ 31158 h 445027"/>
                  <a:gd name="connsiteX41" fmla="*/ 30972 w 600433"/>
                  <a:gd name="connsiteY41" fmla="*/ 31158 h 445027"/>
                  <a:gd name="connsiteX42" fmla="*/ 30972 w 600433"/>
                  <a:gd name="connsiteY42" fmla="*/ 429964 h 445027"/>
                  <a:gd name="connsiteX43" fmla="*/ 15590 w 600433"/>
                  <a:gd name="connsiteY43" fmla="*/ 445369 h 445027"/>
                  <a:gd name="connsiteX44" fmla="*/ 208 w 600433"/>
                  <a:gd name="connsiteY44" fmla="*/ 429964 h 445027"/>
                  <a:gd name="connsiteX45" fmla="*/ 208 w 600433"/>
                  <a:gd name="connsiteY45" fmla="*/ 15750 h 445027"/>
                  <a:gd name="connsiteX46" fmla="*/ 15590 w 600433"/>
                  <a:gd name="connsiteY46" fmla="*/ 341 h 445027"/>
                  <a:gd name="connsiteX47" fmla="*/ 94929 w 600433"/>
                  <a:gd name="connsiteY47" fmla="*/ 341 h 445027"/>
                  <a:gd name="connsiteX48" fmla="*/ 156564 w 600433"/>
                  <a:gd name="connsiteY48" fmla="*/ 341 h 445027"/>
                  <a:gd name="connsiteX49" fmla="*/ 213452 w 600433"/>
                  <a:gd name="connsiteY49" fmla="*/ 341 h 445027"/>
                  <a:gd name="connsiteX50" fmla="*/ 273098 w 600433"/>
                  <a:gd name="connsiteY50" fmla="*/ 341 h 445027"/>
                  <a:gd name="connsiteX51" fmla="*/ 325659 w 600433"/>
                  <a:gd name="connsiteY51" fmla="*/ 341 h 445027"/>
                  <a:gd name="connsiteX52" fmla="*/ 387293 w 600433"/>
                  <a:gd name="connsiteY52" fmla="*/ 341 h 445027"/>
                  <a:gd name="connsiteX53" fmla="*/ 441308 w 600433"/>
                  <a:gd name="connsiteY53" fmla="*/ 341 h 445027"/>
                  <a:gd name="connsiteX54" fmla="*/ 502944 w 600433"/>
                  <a:gd name="connsiteY54" fmla="*/ 341 h 445027"/>
                  <a:gd name="connsiteX55" fmla="*/ 585258 w 600433"/>
                  <a:gd name="connsiteY55" fmla="*/ 341 h 445027"/>
                  <a:gd name="connsiteX56" fmla="*/ 600642 w 600433"/>
                  <a:gd name="connsiteY56" fmla="*/ 15750 h 445027"/>
                  <a:gd name="connsiteX57" fmla="*/ 585258 w 600433"/>
                  <a:gd name="connsiteY57" fmla="*/ 31158 h 44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0433" h="445027">
                    <a:moveTo>
                      <a:pt x="456693" y="31158"/>
                    </a:moveTo>
                    <a:lnTo>
                      <a:pt x="456693" y="123499"/>
                    </a:lnTo>
                    <a:lnTo>
                      <a:pt x="487564" y="123499"/>
                    </a:lnTo>
                    <a:lnTo>
                      <a:pt x="487564" y="31158"/>
                    </a:lnTo>
                    <a:close/>
                    <a:moveTo>
                      <a:pt x="341041" y="31158"/>
                    </a:moveTo>
                    <a:lnTo>
                      <a:pt x="341041" y="246652"/>
                    </a:lnTo>
                    <a:lnTo>
                      <a:pt x="371910" y="246652"/>
                    </a:lnTo>
                    <a:lnTo>
                      <a:pt x="371910" y="31158"/>
                    </a:lnTo>
                    <a:close/>
                    <a:moveTo>
                      <a:pt x="228835" y="31158"/>
                    </a:moveTo>
                    <a:lnTo>
                      <a:pt x="228835" y="298157"/>
                    </a:lnTo>
                    <a:lnTo>
                      <a:pt x="257718" y="298157"/>
                    </a:lnTo>
                    <a:lnTo>
                      <a:pt x="257718" y="31158"/>
                    </a:lnTo>
                    <a:close/>
                    <a:moveTo>
                      <a:pt x="110311" y="31158"/>
                    </a:moveTo>
                    <a:lnTo>
                      <a:pt x="110311" y="363224"/>
                    </a:lnTo>
                    <a:lnTo>
                      <a:pt x="141182" y="363224"/>
                    </a:lnTo>
                    <a:lnTo>
                      <a:pt x="141182" y="31158"/>
                    </a:lnTo>
                    <a:close/>
                    <a:moveTo>
                      <a:pt x="585258" y="31158"/>
                    </a:moveTo>
                    <a:lnTo>
                      <a:pt x="518328" y="31158"/>
                    </a:lnTo>
                    <a:lnTo>
                      <a:pt x="518328" y="138903"/>
                    </a:lnTo>
                    <a:cubicBezTo>
                      <a:pt x="518328" y="147414"/>
                      <a:pt x="511442" y="154312"/>
                      <a:pt x="502944" y="154312"/>
                    </a:cubicBezTo>
                    <a:lnTo>
                      <a:pt x="441308" y="154312"/>
                    </a:lnTo>
                    <a:cubicBezTo>
                      <a:pt x="432815" y="154312"/>
                      <a:pt x="425930" y="147414"/>
                      <a:pt x="425930" y="138903"/>
                    </a:cubicBezTo>
                    <a:lnTo>
                      <a:pt x="425930" y="31158"/>
                    </a:lnTo>
                    <a:lnTo>
                      <a:pt x="402677" y="31158"/>
                    </a:lnTo>
                    <a:lnTo>
                      <a:pt x="402677" y="262060"/>
                    </a:lnTo>
                    <a:cubicBezTo>
                      <a:pt x="402677" y="270570"/>
                      <a:pt x="395791" y="277464"/>
                      <a:pt x="387293" y="277464"/>
                    </a:cubicBezTo>
                    <a:lnTo>
                      <a:pt x="325659" y="277464"/>
                    </a:lnTo>
                    <a:cubicBezTo>
                      <a:pt x="317164" y="277464"/>
                      <a:pt x="310279" y="270570"/>
                      <a:pt x="310279" y="262060"/>
                    </a:cubicBezTo>
                    <a:lnTo>
                      <a:pt x="310279" y="31158"/>
                    </a:lnTo>
                    <a:lnTo>
                      <a:pt x="288481" y="31158"/>
                    </a:lnTo>
                    <a:lnTo>
                      <a:pt x="288481" y="313565"/>
                    </a:lnTo>
                    <a:cubicBezTo>
                      <a:pt x="288481" y="322071"/>
                      <a:pt x="281596" y="328969"/>
                      <a:pt x="273098" y="328969"/>
                    </a:cubicBezTo>
                    <a:lnTo>
                      <a:pt x="213452" y="328969"/>
                    </a:lnTo>
                    <a:cubicBezTo>
                      <a:pt x="204957" y="328969"/>
                      <a:pt x="198068" y="322071"/>
                      <a:pt x="198068" y="313565"/>
                    </a:cubicBezTo>
                    <a:lnTo>
                      <a:pt x="198068" y="31158"/>
                    </a:lnTo>
                    <a:lnTo>
                      <a:pt x="171946" y="31158"/>
                    </a:lnTo>
                    <a:lnTo>
                      <a:pt x="171946" y="378632"/>
                    </a:lnTo>
                    <a:cubicBezTo>
                      <a:pt x="171946" y="387139"/>
                      <a:pt x="165058" y="394041"/>
                      <a:pt x="156564" y="394041"/>
                    </a:cubicBezTo>
                    <a:lnTo>
                      <a:pt x="94929" y="394041"/>
                    </a:lnTo>
                    <a:cubicBezTo>
                      <a:pt x="86435" y="394041"/>
                      <a:pt x="79547" y="387139"/>
                      <a:pt x="79547" y="378632"/>
                    </a:cubicBezTo>
                    <a:lnTo>
                      <a:pt x="79547" y="31158"/>
                    </a:lnTo>
                    <a:lnTo>
                      <a:pt x="30972" y="31158"/>
                    </a:lnTo>
                    <a:lnTo>
                      <a:pt x="30972" y="429964"/>
                    </a:lnTo>
                    <a:cubicBezTo>
                      <a:pt x="30972" y="438473"/>
                      <a:pt x="24085" y="445369"/>
                      <a:pt x="15590" y="445369"/>
                    </a:cubicBezTo>
                    <a:cubicBezTo>
                      <a:pt x="7096" y="445369"/>
                      <a:pt x="208" y="438473"/>
                      <a:pt x="208" y="429964"/>
                    </a:cubicBezTo>
                    <a:lnTo>
                      <a:pt x="208" y="15750"/>
                    </a:lnTo>
                    <a:cubicBezTo>
                      <a:pt x="208" y="7238"/>
                      <a:pt x="7096" y="341"/>
                      <a:pt x="15590" y="341"/>
                    </a:cubicBezTo>
                    <a:lnTo>
                      <a:pt x="94929" y="341"/>
                    </a:lnTo>
                    <a:lnTo>
                      <a:pt x="156564" y="341"/>
                    </a:lnTo>
                    <a:lnTo>
                      <a:pt x="213452" y="341"/>
                    </a:lnTo>
                    <a:lnTo>
                      <a:pt x="273098" y="341"/>
                    </a:lnTo>
                    <a:lnTo>
                      <a:pt x="325659" y="341"/>
                    </a:lnTo>
                    <a:lnTo>
                      <a:pt x="387293" y="341"/>
                    </a:lnTo>
                    <a:lnTo>
                      <a:pt x="441308" y="341"/>
                    </a:lnTo>
                    <a:lnTo>
                      <a:pt x="502944" y="341"/>
                    </a:lnTo>
                    <a:lnTo>
                      <a:pt x="585258" y="341"/>
                    </a:lnTo>
                    <a:cubicBezTo>
                      <a:pt x="593756" y="341"/>
                      <a:pt x="600642" y="7238"/>
                      <a:pt x="600642" y="15750"/>
                    </a:cubicBezTo>
                    <a:cubicBezTo>
                      <a:pt x="600642" y="24261"/>
                      <a:pt x="593756" y="31158"/>
                      <a:pt x="585258" y="31158"/>
                    </a:cubicBezTo>
                  </a:path>
                </a:pathLst>
              </a:custGeom>
              <a:solidFill>
                <a:srgbClr val="3A82B2"/>
              </a:solidFill>
              <a:ln w="1760" cap="flat">
                <a:noFill/>
                <a:prstDash val="solid"/>
                <a:miter/>
              </a:ln>
            </p:spPr>
            <p:txBody>
              <a:bodyPr rtlCol="0" anchor="ctr"/>
              <a:lstStyle/>
              <a:p>
                <a:endParaRPr lang="ja-JP" altLang="en-US"/>
              </a:p>
            </p:txBody>
          </p:sp>
          <p:sp>
            <p:nvSpPr>
              <p:cNvPr id="71" name="フリーフォーム 70">
                <a:extLst>
                  <a:ext uri="{FF2B5EF4-FFF2-40B4-BE49-F238E27FC236}">
                    <a16:creationId xmlns:a16="http://schemas.microsoft.com/office/drawing/2014/main" id="{55D8ED29-68DE-D6FC-7893-8CF9D5C0B3A2}"/>
                  </a:ext>
                </a:extLst>
              </p:cNvPr>
              <p:cNvSpPr/>
              <p:nvPr/>
            </p:nvSpPr>
            <p:spPr>
              <a:xfrm flipV="1">
                <a:off x="5576619" y="3053332"/>
                <a:ext cx="1038398" cy="780564"/>
              </a:xfrm>
              <a:custGeom>
                <a:avLst/>
                <a:gdLst>
                  <a:gd name="connsiteX0" fmla="*/ 30820 w 1038398"/>
                  <a:gd name="connsiteY0" fmla="*/ 30903 h 780564"/>
                  <a:gd name="connsiteX1" fmla="*/ 30820 w 1038398"/>
                  <a:gd name="connsiteY1" fmla="*/ 673356 h 780564"/>
                  <a:gd name="connsiteX2" fmla="*/ 1007831 w 1038398"/>
                  <a:gd name="connsiteY2" fmla="*/ 673243 h 780564"/>
                  <a:gd name="connsiteX3" fmla="*/ 1007831 w 1038398"/>
                  <a:gd name="connsiteY3" fmla="*/ 30903 h 780564"/>
                  <a:gd name="connsiteX4" fmla="*/ 1007831 w 1038398"/>
                  <a:gd name="connsiteY4" fmla="*/ 750076 h 780564"/>
                  <a:gd name="connsiteX5" fmla="*/ 1007831 w 1038398"/>
                  <a:gd name="connsiteY5" fmla="*/ 703938 h 780564"/>
                  <a:gd name="connsiteX6" fmla="*/ 30820 w 1038398"/>
                  <a:gd name="connsiteY6" fmla="*/ 704051 h 780564"/>
                  <a:gd name="connsiteX7" fmla="*/ 30820 w 1038398"/>
                  <a:gd name="connsiteY7" fmla="*/ 750076 h 780564"/>
                  <a:gd name="connsiteX8" fmla="*/ 1023179 w 1038398"/>
                  <a:gd name="connsiteY8" fmla="*/ 780774 h 780564"/>
                  <a:gd name="connsiteX9" fmla="*/ 15473 w 1038398"/>
                  <a:gd name="connsiteY9" fmla="*/ 780774 h 780564"/>
                  <a:gd name="connsiteX10" fmla="*/ 126 w 1038398"/>
                  <a:gd name="connsiteY10" fmla="*/ 765426 h 780564"/>
                  <a:gd name="connsiteX11" fmla="*/ 126 w 1038398"/>
                  <a:gd name="connsiteY11" fmla="*/ 15558 h 780564"/>
                  <a:gd name="connsiteX12" fmla="*/ 15473 w 1038398"/>
                  <a:gd name="connsiteY12" fmla="*/ 209 h 780564"/>
                  <a:gd name="connsiteX13" fmla="*/ 1023179 w 1038398"/>
                  <a:gd name="connsiteY13" fmla="*/ 209 h 780564"/>
                  <a:gd name="connsiteX14" fmla="*/ 1038524 w 1038398"/>
                  <a:gd name="connsiteY14" fmla="*/ 15558 h 780564"/>
                  <a:gd name="connsiteX15" fmla="*/ 1038524 w 1038398"/>
                  <a:gd name="connsiteY15" fmla="*/ 765426 h 780564"/>
                  <a:gd name="connsiteX16" fmla="*/ 1023179 w 1038398"/>
                  <a:gd name="connsiteY16" fmla="*/ 780774 h 78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398" h="780564">
                    <a:moveTo>
                      <a:pt x="30820" y="30903"/>
                    </a:moveTo>
                    <a:lnTo>
                      <a:pt x="30820" y="673356"/>
                    </a:lnTo>
                    <a:lnTo>
                      <a:pt x="1007831" y="673243"/>
                    </a:lnTo>
                    <a:lnTo>
                      <a:pt x="1007831" y="30903"/>
                    </a:lnTo>
                    <a:close/>
                    <a:moveTo>
                      <a:pt x="1007831" y="750076"/>
                    </a:moveTo>
                    <a:lnTo>
                      <a:pt x="1007831" y="703938"/>
                    </a:lnTo>
                    <a:lnTo>
                      <a:pt x="30820" y="704051"/>
                    </a:lnTo>
                    <a:lnTo>
                      <a:pt x="30820" y="750076"/>
                    </a:lnTo>
                    <a:close/>
                    <a:moveTo>
                      <a:pt x="1023179" y="780774"/>
                    </a:moveTo>
                    <a:lnTo>
                      <a:pt x="15473" y="780774"/>
                    </a:lnTo>
                    <a:cubicBezTo>
                      <a:pt x="6996" y="780774"/>
                      <a:pt x="126" y="773904"/>
                      <a:pt x="126" y="765426"/>
                    </a:cubicBezTo>
                    <a:lnTo>
                      <a:pt x="126" y="15558"/>
                    </a:lnTo>
                    <a:cubicBezTo>
                      <a:pt x="126" y="7080"/>
                      <a:pt x="6996" y="209"/>
                      <a:pt x="15473" y="209"/>
                    </a:cubicBezTo>
                    <a:lnTo>
                      <a:pt x="1023179" y="209"/>
                    </a:lnTo>
                    <a:cubicBezTo>
                      <a:pt x="1031651" y="209"/>
                      <a:pt x="1038524" y="7080"/>
                      <a:pt x="1038524" y="15558"/>
                    </a:cubicBezTo>
                    <a:lnTo>
                      <a:pt x="1038524" y="765426"/>
                    </a:lnTo>
                    <a:cubicBezTo>
                      <a:pt x="1038524" y="773904"/>
                      <a:pt x="1031651" y="780774"/>
                      <a:pt x="1023179" y="780774"/>
                    </a:cubicBezTo>
                  </a:path>
                </a:pathLst>
              </a:custGeom>
              <a:solidFill>
                <a:srgbClr val="595959"/>
              </a:solidFill>
              <a:ln w="1760" cap="flat">
                <a:noFill/>
                <a:prstDash val="solid"/>
                <a:miter/>
              </a:ln>
            </p:spPr>
            <p:txBody>
              <a:bodyPr rtlCol="0" anchor="ctr"/>
              <a:lstStyle/>
              <a:p>
                <a:endParaRPr lang="ja-JP" altLang="en-US"/>
              </a:p>
            </p:txBody>
          </p:sp>
        </p:grpSp>
        <p:pic>
          <p:nvPicPr>
            <p:cNvPr id="37" name="グラフィックス 36">
              <a:extLst>
                <a:ext uri="{FF2B5EF4-FFF2-40B4-BE49-F238E27FC236}">
                  <a16:creationId xmlns:a16="http://schemas.microsoft.com/office/drawing/2014/main" id="{C1C44D9A-E146-C8C2-5135-E3118360E25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81892" y="2259275"/>
              <a:ext cx="778624" cy="785702"/>
            </a:xfrm>
            <a:prstGeom prst="rect">
              <a:avLst/>
            </a:prstGeom>
            <a:effectLst>
              <a:outerShdw blurRad="317500" sx="102000" sy="102000" algn="ctr" rotWithShape="0">
                <a:schemeClr val="bg2"/>
              </a:outerShdw>
            </a:effectLst>
          </p:spPr>
        </p:pic>
        <p:pic>
          <p:nvPicPr>
            <p:cNvPr id="38" name="グラフィックス 37">
              <a:extLst>
                <a:ext uri="{FF2B5EF4-FFF2-40B4-BE49-F238E27FC236}">
                  <a16:creationId xmlns:a16="http://schemas.microsoft.com/office/drawing/2014/main" id="{92D6B786-5628-252F-BBB9-3778C167E37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48484" y="2290639"/>
              <a:ext cx="778624" cy="785636"/>
            </a:xfrm>
            <a:prstGeom prst="rect">
              <a:avLst/>
            </a:prstGeom>
            <a:effectLst>
              <a:outerShdw blurRad="317500" sx="102000" sy="102000" algn="ctr" rotWithShape="0">
                <a:schemeClr val="bg2"/>
              </a:outerShdw>
            </a:effectLst>
          </p:spPr>
        </p:pic>
        <p:pic>
          <p:nvPicPr>
            <p:cNvPr id="41" name="グラフィックス 40">
              <a:extLst>
                <a:ext uri="{FF2B5EF4-FFF2-40B4-BE49-F238E27FC236}">
                  <a16:creationId xmlns:a16="http://schemas.microsoft.com/office/drawing/2014/main" id="{83693793-C91A-736C-181D-0A0E276CFEF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76229" y="4178365"/>
              <a:ext cx="781524" cy="785636"/>
            </a:xfrm>
            <a:prstGeom prst="rect">
              <a:avLst/>
            </a:prstGeom>
            <a:effectLst>
              <a:outerShdw blurRad="317500" sx="102000" sy="102000" algn="ctr" rotWithShape="0">
                <a:schemeClr val="bg2"/>
              </a:outerShdw>
            </a:effectLst>
          </p:spPr>
        </p:pic>
        <p:pic>
          <p:nvPicPr>
            <p:cNvPr id="44" name="グラフィックス 43">
              <a:extLst>
                <a:ext uri="{FF2B5EF4-FFF2-40B4-BE49-F238E27FC236}">
                  <a16:creationId xmlns:a16="http://schemas.microsoft.com/office/drawing/2014/main" id="{22005275-BF94-E452-B0F4-7FECB51FF1F6}"/>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655849" y="4149547"/>
              <a:ext cx="783306" cy="785636"/>
            </a:xfrm>
            <a:prstGeom prst="rect">
              <a:avLst/>
            </a:prstGeom>
            <a:effectLst>
              <a:outerShdw blurRad="317500" sx="102000" sy="102000" algn="ctr" rotWithShape="0">
                <a:schemeClr val="bg2"/>
              </a:outerShdw>
            </a:effectLst>
          </p:spPr>
        </p:pic>
      </p:grpSp>
      <p:grpSp>
        <p:nvGrpSpPr>
          <p:cNvPr id="72" name="グループ化 71">
            <a:extLst>
              <a:ext uri="{FF2B5EF4-FFF2-40B4-BE49-F238E27FC236}">
                <a16:creationId xmlns:a16="http://schemas.microsoft.com/office/drawing/2014/main" id="{347BAA7F-FBF3-885E-6739-549BF08F0334}"/>
              </a:ext>
            </a:extLst>
          </p:cNvPr>
          <p:cNvGrpSpPr/>
          <p:nvPr/>
        </p:nvGrpSpPr>
        <p:grpSpPr>
          <a:xfrm>
            <a:off x="5818198" y="4759319"/>
            <a:ext cx="1487454" cy="1655437"/>
            <a:chOff x="8491514" y="2252937"/>
            <a:chExt cx="2753607" cy="3064580"/>
          </a:xfrm>
        </p:grpSpPr>
        <p:grpSp>
          <p:nvGrpSpPr>
            <p:cNvPr id="73" name="グループ化 72">
              <a:extLst>
                <a:ext uri="{FF2B5EF4-FFF2-40B4-BE49-F238E27FC236}">
                  <a16:creationId xmlns:a16="http://schemas.microsoft.com/office/drawing/2014/main" id="{9D0E80E7-02E3-E3E4-9EE4-DE413CF67E9F}"/>
                </a:ext>
              </a:extLst>
            </p:cNvPr>
            <p:cNvGrpSpPr/>
            <p:nvPr/>
          </p:nvGrpSpPr>
          <p:grpSpPr>
            <a:xfrm>
              <a:off x="8491514" y="3943579"/>
              <a:ext cx="921452" cy="921453"/>
              <a:chOff x="6151768" y="7995504"/>
              <a:chExt cx="1677717" cy="1677717"/>
            </a:xfrm>
          </p:grpSpPr>
          <p:sp>
            <p:nvSpPr>
              <p:cNvPr id="272" name="円/楕円 271">
                <a:extLst>
                  <a:ext uri="{FF2B5EF4-FFF2-40B4-BE49-F238E27FC236}">
                    <a16:creationId xmlns:a16="http://schemas.microsoft.com/office/drawing/2014/main" id="{4D9B2AE8-C6B9-FC09-5F32-BA6106AFD835}"/>
                  </a:ext>
                </a:extLst>
              </p:cNvPr>
              <p:cNvSpPr/>
              <p:nvPr/>
            </p:nvSpPr>
            <p:spPr>
              <a:xfrm>
                <a:off x="6151768" y="7995504"/>
                <a:ext cx="1677717" cy="167771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フリーフォーム 272">
                <a:extLst>
                  <a:ext uri="{FF2B5EF4-FFF2-40B4-BE49-F238E27FC236}">
                    <a16:creationId xmlns:a16="http://schemas.microsoft.com/office/drawing/2014/main" id="{2ECB5EDE-23C4-1074-C820-9862A2DC93BC}"/>
                  </a:ext>
                </a:extLst>
              </p:cNvPr>
              <p:cNvSpPr/>
              <p:nvPr/>
            </p:nvSpPr>
            <p:spPr>
              <a:xfrm>
                <a:off x="6344875" y="8258339"/>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274" name="グループ化 273">
                <a:extLst>
                  <a:ext uri="{FF2B5EF4-FFF2-40B4-BE49-F238E27FC236}">
                    <a16:creationId xmlns:a16="http://schemas.microsoft.com/office/drawing/2014/main" id="{3BABAC04-4160-1387-745A-ABED70EF57D6}"/>
                  </a:ext>
                </a:extLst>
              </p:cNvPr>
              <p:cNvGrpSpPr/>
              <p:nvPr/>
            </p:nvGrpSpPr>
            <p:grpSpPr>
              <a:xfrm>
                <a:off x="6583444" y="8362635"/>
                <a:ext cx="966176" cy="527938"/>
                <a:chOff x="6583444" y="8362635"/>
                <a:chExt cx="966176" cy="527938"/>
              </a:xfrm>
            </p:grpSpPr>
            <p:sp>
              <p:nvSpPr>
                <p:cNvPr id="275" name="円/楕円 274">
                  <a:extLst>
                    <a:ext uri="{FF2B5EF4-FFF2-40B4-BE49-F238E27FC236}">
                      <a16:creationId xmlns:a16="http://schemas.microsoft.com/office/drawing/2014/main" id="{F227BE6C-87B2-B9F4-6DBF-8EF589D52359}"/>
                    </a:ext>
                  </a:extLst>
                </p:cNvPr>
                <p:cNvSpPr/>
                <p:nvPr/>
              </p:nvSpPr>
              <p:spPr>
                <a:xfrm>
                  <a:off x="6583444" y="877460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円/楕円 275">
                  <a:extLst>
                    <a:ext uri="{FF2B5EF4-FFF2-40B4-BE49-F238E27FC236}">
                      <a16:creationId xmlns:a16="http://schemas.microsoft.com/office/drawing/2014/main" id="{F54AF694-F7B6-6168-5A6E-67AD9203EDF9}"/>
                    </a:ext>
                  </a:extLst>
                </p:cNvPr>
                <p:cNvSpPr/>
                <p:nvPr/>
              </p:nvSpPr>
              <p:spPr>
                <a:xfrm>
                  <a:off x="6675823" y="847692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円/楕円 276">
                  <a:extLst>
                    <a:ext uri="{FF2B5EF4-FFF2-40B4-BE49-F238E27FC236}">
                      <a16:creationId xmlns:a16="http://schemas.microsoft.com/office/drawing/2014/main" id="{ED56D1F4-3E94-3D18-3191-74F5BF49C69B}"/>
                    </a:ext>
                  </a:extLst>
                </p:cNvPr>
                <p:cNvSpPr/>
                <p:nvPr/>
              </p:nvSpPr>
              <p:spPr>
                <a:xfrm>
                  <a:off x="6965589" y="8362635"/>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円/楕円 277">
                  <a:extLst>
                    <a:ext uri="{FF2B5EF4-FFF2-40B4-BE49-F238E27FC236}">
                      <a16:creationId xmlns:a16="http://schemas.microsoft.com/office/drawing/2014/main" id="{702547AC-A423-4714-F6FE-E6B386B3D2CA}"/>
                    </a:ext>
                  </a:extLst>
                </p:cNvPr>
                <p:cNvSpPr/>
                <p:nvPr/>
              </p:nvSpPr>
              <p:spPr>
                <a:xfrm>
                  <a:off x="7279883" y="842847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円/楕円 278">
                  <a:extLst>
                    <a:ext uri="{FF2B5EF4-FFF2-40B4-BE49-F238E27FC236}">
                      <a16:creationId xmlns:a16="http://schemas.microsoft.com/office/drawing/2014/main" id="{761EB550-19E8-B75C-3278-A0B351AFB21E}"/>
                    </a:ext>
                  </a:extLst>
                </p:cNvPr>
                <p:cNvSpPr/>
                <p:nvPr/>
              </p:nvSpPr>
              <p:spPr>
                <a:xfrm>
                  <a:off x="7479644" y="8679889"/>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F52B4242-1569-6476-5808-617F7ECE3818}"/>
                    </a:ext>
                  </a:extLst>
                </p:cNvPr>
                <p:cNvSpPr/>
                <p:nvPr/>
              </p:nvSpPr>
              <p:spPr>
                <a:xfrm>
                  <a:off x="7083074" y="8561813"/>
                  <a:ext cx="63434" cy="634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円/楕円 280">
                  <a:extLst>
                    <a:ext uri="{FF2B5EF4-FFF2-40B4-BE49-F238E27FC236}">
                      <a16:creationId xmlns:a16="http://schemas.microsoft.com/office/drawing/2014/main" id="{1690A586-02FF-9585-CFC4-B8A6E5C9A070}"/>
                    </a:ext>
                  </a:extLst>
                </p:cNvPr>
                <p:cNvSpPr/>
                <p:nvPr/>
              </p:nvSpPr>
              <p:spPr>
                <a:xfrm>
                  <a:off x="6839121" y="8752940"/>
                  <a:ext cx="56655" cy="566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円/楕円 281">
                  <a:extLst>
                    <a:ext uri="{FF2B5EF4-FFF2-40B4-BE49-F238E27FC236}">
                      <a16:creationId xmlns:a16="http://schemas.microsoft.com/office/drawing/2014/main" id="{1E7C9924-4F70-DFFB-5682-87A78661CE2F}"/>
                    </a:ext>
                  </a:extLst>
                </p:cNvPr>
                <p:cNvSpPr/>
                <p:nvPr/>
              </p:nvSpPr>
              <p:spPr>
                <a:xfrm>
                  <a:off x="7256687" y="8786141"/>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円/楕円 282">
                  <a:extLst>
                    <a:ext uri="{FF2B5EF4-FFF2-40B4-BE49-F238E27FC236}">
                      <a16:creationId xmlns:a16="http://schemas.microsoft.com/office/drawing/2014/main" id="{C5F16BDF-8589-94CC-55C2-4E5DD6D684A0}"/>
                    </a:ext>
                  </a:extLst>
                </p:cNvPr>
                <p:cNvSpPr/>
                <p:nvPr/>
              </p:nvSpPr>
              <p:spPr>
                <a:xfrm>
                  <a:off x="7007704" y="8833746"/>
                  <a:ext cx="56827" cy="56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4" name="直線コネクタ 283">
                  <a:extLst>
                    <a:ext uri="{FF2B5EF4-FFF2-40B4-BE49-F238E27FC236}">
                      <a16:creationId xmlns:a16="http://schemas.microsoft.com/office/drawing/2014/main" id="{BAC1A21A-5EDC-5B20-1DB5-4B41E608357B}"/>
                    </a:ext>
                  </a:extLst>
                </p:cNvPr>
                <p:cNvCxnSpPr>
                  <a:stCxn id="276" idx="7"/>
                  <a:endCxn id="277" idx="2"/>
                </p:cNvCxnSpPr>
                <p:nvPr/>
              </p:nvCxnSpPr>
              <p:spPr>
                <a:xfrm flipV="1">
                  <a:off x="6714847" y="8397623"/>
                  <a:ext cx="250742" cy="859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直線コネクタ 284">
                  <a:extLst>
                    <a:ext uri="{FF2B5EF4-FFF2-40B4-BE49-F238E27FC236}">
                      <a16:creationId xmlns:a16="http://schemas.microsoft.com/office/drawing/2014/main" id="{09DDC68B-703D-121C-6160-3C64CD7D383E}"/>
                    </a:ext>
                  </a:extLst>
                </p:cNvPr>
                <p:cNvCxnSpPr>
                  <a:endCxn id="283" idx="0"/>
                </p:cNvCxnSpPr>
                <p:nvPr/>
              </p:nvCxnSpPr>
              <p:spPr>
                <a:xfrm>
                  <a:off x="7007704" y="8428477"/>
                  <a:ext cx="28414" cy="40526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6" name="直線コネクタ 285">
                  <a:extLst>
                    <a:ext uri="{FF2B5EF4-FFF2-40B4-BE49-F238E27FC236}">
                      <a16:creationId xmlns:a16="http://schemas.microsoft.com/office/drawing/2014/main" id="{D67953DB-B293-F184-E176-8E851AE64B1D}"/>
                    </a:ext>
                  </a:extLst>
                </p:cNvPr>
                <p:cNvCxnSpPr>
                  <a:stCxn id="275" idx="0"/>
                  <a:endCxn id="276" idx="3"/>
                </p:cNvCxnSpPr>
                <p:nvPr/>
              </p:nvCxnSpPr>
              <p:spPr>
                <a:xfrm flipV="1">
                  <a:off x="6618432" y="8515948"/>
                  <a:ext cx="64086" cy="258659"/>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B5559E01-54BA-D186-1777-AD391BEA308A}"/>
                    </a:ext>
                  </a:extLst>
                </p:cNvPr>
                <p:cNvCxnSpPr>
                  <a:cxnSpLocks/>
                  <a:endCxn id="280" idx="3"/>
                </p:cNvCxnSpPr>
                <p:nvPr/>
              </p:nvCxnSpPr>
              <p:spPr>
                <a:xfrm flipV="1">
                  <a:off x="6653420" y="8615957"/>
                  <a:ext cx="438944" cy="178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8" name="直線コネクタ 287">
                  <a:extLst>
                    <a:ext uri="{FF2B5EF4-FFF2-40B4-BE49-F238E27FC236}">
                      <a16:creationId xmlns:a16="http://schemas.microsoft.com/office/drawing/2014/main" id="{ABF57B8E-09CF-E71D-4013-CCE98E966BF5}"/>
                    </a:ext>
                  </a:extLst>
                </p:cNvPr>
                <p:cNvCxnSpPr>
                  <a:cxnSpLocks/>
                  <a:stCxn id="276" idx="1"/>
                  <a:endCxn id="281" idx="1"/>
                </p:cNvCxnSpPr>
                <p:nvPr/>
              </p:nvCxnSpPr>
              <p:spPr>
                <a:xfrm>
                  <a:off x="6682518" y="8483619"/>
                  <a:ext cx="164900" cy="27761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直線コネクタ 288">
                  <a:extLst>
                    <a:ext uri="{FF2B5EF4-FFF2-40B4-BE49-F238E27FC236}">
                      <a16:creationId xmlns:a16="http://schemas.microsoft.com/office/drawing/2014/main" id="{37CA032A-6A3A-3744-8184-5764D77286B1}"/>
                    </a:ext>
                  </a:extLst>
                </p:cNvPr>
                <p:cNvCxnSpPr>
                  <a:cxnSpLocks/>
                  <a:stCxn id="278" idx="1"/>
                  <a:endCxn id="279" idx="5"/>
                </p:cNvCxnSpPr>
                <p:nvPr/>
              </p:nvCxnSpPr>
              <p:spPr>
                <a:xfrm>
                  <a:off x="7290131" y="8438725"/>
                  <a:ext cx="249241" cy="30089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F61096AE-67B6-699D-2C88-9ACE4AB878D3}"/>
                    </a:ext>
                  </a:extLst>
                </p:cNvPr>
                <p:cNvCxnSpPr>
                  <a:cxnSpLocks/>
                </p:cNvCxnSpPr>
                <p:nvPr/>
              </p:nvCxnSpPr>
              <p:spPr>
                <a:xfrm>
                  <a:off x="6682331" y="8499784"/>
                  <a:ext cx="464177" cy="93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E32D02EE-F9E2-4775-2120-52D36C28FC73}"/>
                    </a:ext>
                  </a:extLst>
                </p:cNvPr>
                <p:cNvCxnSpPr>
                  <a:stCxn id="275" idx="2"/>
                  <a:endCxn id="281" idx="6"/>
                </p:cNvCxnSpPr>
                <p:nvPr/>
              </p:nvCxnSpPr>
              <p:spPr>
                <a:xfrm flipV="1">
                  <a:off x="6583444" y="8781268"/>
                  <a:ext cx="312332" cy="283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386037D5-C1CF-9059-4193-8CFBE29B3227}"/>
                    </a:ext>
                  </a:extLst>
                </p:cNvPr>
                <p:cNvCxnSpPr>
                  <a:cxnSpLocks/>
                  <a:stCxn id="280" idx="5"/>
                  <a:endCxn id="277" idx="1"/>
                </p:cNvCxnSpPr>
                <p:nvPr/>
              </p:nvCxnSpPr>
              <p:spPr>
                <a:xfrm flipH="1" flipV="1">
                  <a:off x="6975837" y="8372883"/>
                  <a:ext cx="161381" cy="243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直線コネクタ 292">
                  <a:extLst>
                    <a:ext uri="{FF2B5EF4-FFF2-40B4-BE49-F238E27FC236}">
                      <a16:creationId xmlns:a16="http://schemas.microsoft.com/office/drawing/2014/main" id="{6CD045B6-CF4F-617F-291D-72766490D60B}"/>
                    </a:ext>
                  </a:extLst>
                </p:cNvPr>
                <p:cNvCxnSpPr>
                  <a:cxnSpLocks/>
                  <a:stCxn id="278" idx="4"/>
                  <a:endCxn id="282" idx="4"/>
                </p:cNvCxnSpPr>
                <p:nvPr/>
              </p:nvCxnSpPr>
              <p:spPr>
                <a:xfrm flipH="1">
                  <a:off x="7291675" y="8498453"/>
                  <a:ext cx="23196" cy="357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4" name="直線コネクタ 293">
                  <a:extLst>
                    <a:ext uri="{FF2B5EF4-FFF2-40B4-BE49-F238E27FC236}">
                      <a16:creationId xmlns:a16="http://schemas.microsoft.com/office/drawing/2014/main" id="{74A4FBFB-A7ED-04BC-9EBD-53B9EDD42541}"/>
                    </a:ext>
                  </a:extLst>
                </p:cNvPr>
                <p:cNvCxnSpPr>
                  <a:stCxn id="281" idx="1"/>
                  <a:endCxn id="283" idx="5"/>
                </p:cNvCxnSpPr>
                <p:nvPr/>
              </p:nvCxnSpPr>
              <p:spPr>
                <a:xfrm>
                  <a:off x="6847418" y="8761237"/>
                  <a:ext cx="208791" cy="12101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5" name="直線コネクタ 294">
                  <a:extLst>
                    <a:ext uri="{FF2B5EF4-FFF2-40B4-BE49-F238E27FC236}">
                      <a16:creationId xmlns:a16="http://schemas.microsoft.com/office/drawing/2014/main" id="{7F40F113-FCE4-B1F5-78A0-3F76AF4184CB}"/>
                    </a:ext>
                  </a:extLst>
                </p:cNvPr>
                <p:cNvCxnSpPr>
                  <a:cxnSpLocks/>
                  <a:stCxn id="283" idx="2"/>
                  <a:endCxn id="282" idx="6"/>
                </p:cNvCxnSpPr>
                <p:nvPr/>
              </p:nvCxnSpPr>
              <p:spPr>
                <a:xfrm flipV="1">
                  <a:off x="7007704" y="8821129"/>
                  <a:ext cx="318959" cy="410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6" name="直線コネクタ 295">
                  <a:extLst>
                    <a:ext uri="{FF2B5EF4-FFF2-40B4-BE49-F238E27FC236}">
                      <a16:creationId xmlns:a16="http://schemas.microsoft.com/office/drawing/2014/main" id="{4F2D2357-01E3-2FA2-C7B8-52868A5DED00}"/>
                    </a:ext>
                  </a:extLst>
                </p:cNvPr>
                <p:cNvCxnSpPr>
                  <a:stCxn id="282" idx="3"/>
                  <a:endCxn id="279" idx="3"/>
                </p:cNvCxnSpPr>
                <p:nvPr/>
              </p:nvCxnSpPr>
              <p:spPr>
                <a:xfrm flipV="1">
                  <a:off x="7266935" y="8739617"/>
                  <a:ext cx="222957" cy="106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直線コネクタ 296">
                  <a:extLst>
                    <a:ext uri="{FF2B5EF4-FFF2-40B4-BE49-F238E27FC236}">
                      <a16:creationId xmlns:a16="http://schemas.microsoft.com/office/drawing/2014/main" id="{34662F2C-349B-532C-32CF-3B2DA0BC5A16}"/>
                    </a:ext>
                  </a:extLst>
                </p:cNvPr>
                <p:cNvCxnSpPr>
                  <a:stCxn id="280" idx="1"/>
                  <a:endCxn id="282" idx="1"/>
                </p:cNvCxnSpPr>
                <p:nvPr/>
              </p:nvCxnSpPr>
              <p:spPr>
                <a:xfrm>
                  <a:off x="7092364" y="8571103"/>
                  <a:ext cx="174571" cy="225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F5525584-2650-0214-CE58-312980579A03}"/>
                    </a:ext>
                  </a:extLst>
                </p:cNvPr>
                <p:cNvCxnSpPr>
                  <a:stCxn id="280" idx="0"/>
                  <a:endCxn id="283" idx="7"/>
                </p:cNvCxnSpPr>
                <p:nvPr/>
              </p:nvCxnSpPr>
              <p:spPr>
                <a:xfrm flipH="1">
                  <a:off x="7056209" y="8561813"/>
                  <a:ext cx="58582" cy="28025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9" name="直線コネクタ 298">
                  <a:extLst>
                    <a:ext uri="{FF2B5EF4-FFF2-40B4-BE49-F238E27FC236}">
                      <a16:creationId xmlns:a16="http://schemas.microsoft.com/office/drawing/2014/main" id="{BC1ECC92-1A15-8B90-31B3-904C1D2757D9}"/>
                    </a:ext>
                  </a:extLst>
                </p:cNvPr>
                <p:cNvCxnSpPr>
                  <a:stCxn id="277" idx="6"/>
                  <a:endCxn id="278" idx="6"/>
                </p:cNvCxnSpPr>
                <p:nvPr/>
              </p:nvCxnSpPr>
              <p:spPr>
                <a:xfrm>
                  <a:off x="7035565" y="8397623"/>
                  <a:ext cx="314294" cy="6584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00" name="直線コネクタ 299">
                  <a:extLst>
                    <a:ext uri="{FF2B5EF4-FFF2-40B4-BE49-F238E27FC236}">
                      <a16:creationId xmlns:a16="http://schemas.microsoft.com/office/drawing/2014/main" id="{F5E17448-B04E-D9D4-A1B3-B12244BCDAEC}"/>
                    </a:ext>
                  </a:extLst>
                </p:cNvPr>
                <p:cNvCxnSpPr>
                  <a:stCxn id="280" idx="3"/>
                  <a:endCxn id="278" idx="7"/>
                </p:cNvCxnSpPr>
                <p:nvPr/>
              </p:nvCxnSpPr>
              <p:spPr>
                <a:xfrm flipV="1">
                  <a:off x="7092364" y="8438725"/>
                  <a:ext cx="247247" cy="1772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1" name="直線コネクタ 300">
                  <a:extLst>
                    <a:ext uri="{FF2B5EF4-FFF2-40B4-BE49-F238E27FC236}">
                      <a16:creationId xmlns:a16="http://schemas.microsoft.com/office/drawing/2014/main" id="{7802592A-2577-3012-D40E-367EA2A81D09}"/>
                    </a:ext>
                  </a:extLst>
                </p:cNvPr>
                <p:cNvCxnSpPr>
                  <a:stCxn id="280" idx="2"/>
                  <a:endCxn id="279" idx="6"/>
                </p:cNvCxnSpPr>
                <p:nvPr/>
              </p:nvCxnSpPr>
              <p:spPr>
                <a:xfrm>
                  <a:off x="7083074" y="8593530"/>
                  <a:ext cx="466546" cy="121347"/>
                </a:xfrm>
                <a:prstGeom prst="line">
                  <a:avLst/>
                </a:prstGeom>
              </p:spPr>
              <p:style>
                <a:lnRef idx="1">
                  <a:schemeClr val="accent1"/>
                </a:lnRef>
                <a:fillRef idx="0">
                  <a:schemeClr val="accent1"/>
                </a:fillRef>
                <a:effectRef idx="0">
                  <a:schemeClr val="accent1"/>
                </a:effectRef>
                <a:fontRef idx="minor">
                  <a:schemeClr val="tx1"/>
                </a:fontRef>
              </p:style>
            </p:cxnSp>
            <p:sp>
              <p:nvSpPr>
                <p:cNvPr id="302" name="円/楕円 301">
                  <a:extLst>
                    <a:ext uri="{FF2B5EF4-FFF2-40B4-BE49-F238E27FC236}">
                      <a16:creationId xmlns:a16="http://schemas.microsoft.com/office/drawing/2014/main" id="{74EFDC28-D41B-BB98-BC24-35A434AA0740}"/>
                    </a:ext>
                  </a:extLst>
                </p:cNvPr>
                <p:cNvSpPr/>
                <p:nvPr/>
              </p:nvSpPr>
              <p:spPr>
                <a:xfrm>
                  <a:off x="6796837" y="8565653"/>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3" name="直線コネクタ 302">
                  <a:extLst>
                    <a:ext uri="{FF2B5EF4-FFF2-40B4-BE49-F238E27FC236}">
                      <a16:creationId xmlns:a16="http://schemas.microsoft.com/office/drawing/2014/main" id="{D33C95CA-3A8D-CD42-666B-4E7F31223264}"/>
                    </a:ext>
                  </a:extLst>
                </p:cNvPr>
                <p:cNvCxnSpPr>
                  <a:cxnSpLocks/>
                  <a:stCxn id="275" idx="3"/>
                  <a:endCxn id="302" idx="7"/>
                </p:cNvCxnSpPr>
                <p:nvPr/>
              </p:nvCxnSpPr>
              <p:spPr>
                <a:xfrm flipV="1">
                  <a:off x="6593692" y="8570925"/>
                  <a:ext cx="233873" cy="263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直線コネクタ 303">
                  <a:extLst>
                    <a:ext uri="{FF2B5EF4-FFF2-40B4-BE49-F238E27FC236}">
                      <a16:creationId xmlns:a16="http://schemas.microsoft.com/office/drawing/2014/main" id="{123AA271-E324-B632-9669-073D9F900CCF}"/>
                    </a:ext>
                  </a:extLst>
                </p:cNvPr>
                <p:cNvCxnSpPr>
                  <a:stCxn id="276" idx="1"/>
                  <a:endCxn id="302" idx="5"/>
                </p:cNvCxnSpPr>
                <p:nvPr/>
              </p:nvCxnSpPr>
              <p:spPr>
                <a:xfrm>
                  <a:off x="6682518" y="8483619"/>
                  <a:ext cx="145047" cy="112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直線コネクタ 304">
                  <a:extLst>
                    <a:ext uri="{FF2B5EF4-FFF2-40B4-BE49-F238E27FC236}">
                      <a16:creationId xmlns:a16="http://schemas.microsoft.com/office/drawing/2014/main" id="{FD730865-FC8D-BBFB-D3BF-C97FF593E3A5}"/>
                    </a:ext>
                  </a:extLst>
                </p:cNvPr>
                <p:cNvCxnSpPr>
                  <a:stCxn id="302" idx="2"/>
                  <a:endCxn id="280" idx="6"/>
                </p:cNvCxnSpPr>
                <p:nvPr/>
              </p:nvCxnSpPr>
              <p:spPr>
                <a:xfrm>
                  <a:off x="6796837" y="8583653"/>
                  <a:ext cx="349671" cy="987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06" name="直線コネクタ 305">
                  <a:extLst>
                    <a:ext uri="{FF2B5EF4-FFF2-40B4-BE49-F238E27FC236}">
                      <a16:creationId xmlns:a16="http://schemas.microsoft.com/office/drawing/2014/main" id="{D3988C09-27FE-3DCD-6E07-00E9D4B0ADAF}"/>
                    </a:ext>
                  </a:extLst>
                </p:cNvPr>
                <p:cNvCxnSpPr>
                  <a:cxnSpLocks/>
                  <a:stCxn id="302" idx="3"/>
                  <a:endCxn id="277" idx="3"/>
                </p:cNvCxnSpPr>
                <p:nvPr/>
              </p:nvCxnSpPr>
              <p:spPr>
                <a:xfrm flipV="1">
                  <a:off x="6802109" y="8422363"/>
                  <a:ext cx="173728" cy="17401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74" name="グループ化 73">
              <a:extLst>
                <a:ext uri="{FF2B5EF4-FFF2-40B4-BE49-F238E27FC236}">
                  <a16:creationId xmlns:a16="http://schemas.microsoft.com/office/drawing/2014/main" id="{25183473-923F-D577-E41A-7CDB87B74D6C}"/>
                </a:ext>
              </a:extLst>
            </p:cNvPr>
            <p:cNvGrpSpPr/>
            <p:nvPr/>
          </p:nvGrpSpPr>
          <p:grpSpPr>
            <a:xfrm>
              <a:off x="9189883" y="2252937"/>
              <a:ext cx="2055238" cy="2055240"/>
              <a:chOff x="9938250" y="2536352"/>
              <a:chExt cx="1677717" cy="1677717"/>
            </a:xfrm>
          </p:grpSpPr>
          <p:sp>
            <p:nvSpPr>
              <p:cNvPr id="234" name="円/楕円 233">
                <a:extLst>
                  <a:ext uri="{FF2B5EF4-FFF2-40B4-BE49-F238E27FC236}">
                    <a16:creationId xmlns:a16="http://schemas.microsoft.com/office/drawing/2014/main" id="{A3E080D2-6658-AA99-A02A-BADA4D9ABA07}"/>
                  </a:ext>
                </a:extLst>
              </p:cNvPr>
              <p:cNvSpPr/>
              <p:nvPr/>
            </p:nvSpPr>
            <p:spPr>
              <a:xfrm>
                <a:off x="9938250" y="2536352"/>
                <a:ext cx="1677717" cy="1677717"/>
              </a:xfrm>
              <a:prstGeom prst="ellipse">
                <a:avLst/>
              </a:prstGeom>
              <a:solidFill>
                <a:srgbClr val="FFFFFF"/>
              </a:solidFill>
              <a:ln>
                <a:solidFill>
                  <a:schemeClr val="bg1"/>
                </a:solidFill>
              </a:ln>
              <a:effectLst>
                <a:outerShdw blurRad="317500" sx="102000" sy="102000" algn="ctr" rotWithShape="0">
                  <a:schemeClr val="accent5">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フリーフォーム 234">
                <a:extLst>
                  <a:ext uri="{FF2B5EF4-FFF2-40B4-BE49-F238E27FC236}">
                    <a16:creationId xmlns:a16="http://schemas.microsoft.com/office/drawing/2014/main" id="{8903A5C1-7FE1-D258-C642-FC5219CDCB69}"/>
                  </a:ext>
                </a:extLst>
              </p:cNvPr>
              <p:cNvSpPr/>
              <p:nvPr/>
            </p:nvSpPr>
            <p:spPr>
              <a:xfrm>
                <a:off x="10131357" y="2799187"/>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236" name="グループ化 235">
                <a:extLst>
                  <a:ext uri="{FF2B5EF4-FFF2-40B4-BE49-F238E27FC236}">
                    <a16:creationId xmlns:a16="http://schemas.microsoft.com/office/drawing/2014/main" id="{A70B9A8E-F3BE-B1B2-9B80-65E6EF38C7CE}"/>
                  </a:ext>
                </a:extLst>
              </p:cNvPr>
              <p:cNvGrpSpPr/>
              <p:nvPr/>
            </p:nvGrpSpPr>
            <p:grpSpPr>
              <a:xfrm>
                <a:off x="10373966" y="2903483"/>
                <a:ext cx="955891" cy="522318"/>
                <a:chOff x="5214880" y="2442502"/>
                <a:chExt cx="1762237" cy="962921"/>
              </a:xfrm>
            </p:grpSpPr>
            <p:sp>
              <p:nvSpPr>
                <p:cNvPr id="237" name="円/楕円 236">
                  <a:extLst>
                    <a:ext uri="{FF2B5EF4-FFF2-40B4-BE49-F238E27FC236}">
                      <a16:creationId xmlns:a16="http://schemas.microsoft.com/office/drawing/2014/main" id="{F4F63B48-79FA-7466-2003-06F0B60DBC68}"/>
                    </a:ext>
                  </a:extLst>
                </p:cNvPr>
                <p:cNvSpPr/>
                <p:nvPr/>
              </p:nvSpPr>
              <p:spPr>
                <a:xfrm>
                  <a:off x="5911886" y="2442502"/>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8" name="直線コネクタ 237">
                  <a:extLst>
                    <a:ext uri="{FF2B5EF4-FFF2-40B4-BE49-F238E27FC236}">
                      <a16:creationId xmlns:a16="http://schemas.microsoft.com/office/drawing/2014/main" id="{B7D43DF3-F81E-6F16-68DA-CECE6E7E5970}"/>
                    </a:ext>
                  </a:extLst>
                </p:cNvPr>
                <p:cNvCxnSpPr>
                  <a:stCxn id="264" idx="7"/>
                  <a:endCxn id="237" idx="2"/>
                </p:cNvCxnSpPr>
                <p:nvPr/>
              </p:nvCxnSpPr>
              <p:spPr>
                <a:xfrm flipV="1">
                  <a:off x="5454550" y="2506318"/>
                  <a:ext cx="457336" cy="1568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71137C83-9396-090E-DCA0-62DD96F8FD10}"/>
                    </a:ext>
                  </a:extLst>
                </p:cNvPr>
                <p:cNvCxnSpPr>
                  <a:endCxn id="269" idx="0"/>
                </p:cNvCxnSpPr>
                <p:nvPr/>
              </p:nvCxnSpPr>
              <p:spPr>
                <a:xfrm>
                  <a:off x="5988700" y="2562593"/>
                  <a:ext cx="51825" cy="73918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D2DBE68B-233E-4C98-068C-B62B91388749}"/>
                    </a:ext>
                  </a:extLst>
                </p:cNvPr>
                <p:cNvCxnSpPr>
                  <a:stCxn id="268" idx="0"/>
                  <a:endCxn id="264" idx="3"/>
                </p:cNvCxnSpPr>
                <p:nvPr/>
              </p:nvCxnSpPr>
              <p:spPr>
                <a:xfrm flipV="1">
                  <a:off x="5278696" y="2722134"/>
                  <a:ext cx="116888" cy="47177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5EBD3C08-C03F-15DE-EC02-F044EBE02ADC}"/>
                    </a:ext>
                  </a:extLst>
                </p:cNvPr>
                <p:cNvCxnSpPr>
                  <a:cxnSpLocks/>
                  <a:endCxn id="267" idx="3"/>
                </p:cNvCxnSpPr>
                <p:nvPr/>
              </p:nvCxnSpPr>
              <p:spPr>
                <a:xfrm flipV="1">
                  <a:off x="5342511" y="2904543"/>
                  <a:ext cx="800603" cy="325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99DC2F02-4F38-A91A-D93C-EA0A51ADF65C}"/>
                    </a:ext>
                  </a:extLst>
                </p:cNvPr>
                <p:cNvCxnSpPr>
                  <a:cxnSpLocks/>
                  <a:stCxn id="264" idx="1"/>
                  <a:endCxn id="263" idx="1"/>
                </p:cNvCxnSpPr>
                <p:nvPr/>
              </p:nvCxnSpPr>
              <p:spPr>
                <a:xfrm>
                  <a:off x="5395584" y="2663168"/>
                  <a:ext cx="300766" cy="506355"/>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7BCF0261-C833-AB24-61F2-41A35C579EAA}"/>
                    </a:ext>
                  </a:extLst>
                </p:cNvPr>
                <p:cNvCxnSpPr>
                  <a:cxnSpLocks/>
                  <a:stCxn id="266" idx="1"/>
                  <a:endCxn id="271" idx="5"/>
                </p:cNvCxnSpPr>
                <p:nvPr/>
              </p:nvCxnSpPr>
              <p:spPr>
                <a:xfrm>
                  <a:off x="6503827" y="2581285"/>
                  <a:ext cx="454598" cy="548805"/>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DF4D9184-406F-13B2-8618-41951F1852A8}"/>
                    </a:ext>
                  </a:extLst>
                </p:cNvPr>
                <p:cNvCxnSpPr>
                  <a:cxnSpLocks/>
                </p:cNvCxnSpPr>
                <p:nvPr/>
              </p:nvCxnSpPr>
              <p:spPr>
                <a:xfrm>
                  <a:off x="5395243" y="2692652"/>
                  <a:ext cx="846626" cy="170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8E3525C6-490A-C4AC-CEDE-BBDC459638D5}"/>
                    </a:ext>
                  </a:extLst>
                </p:cNvPr>
                <p:cNvCxnSpPr>
                  <a:stCxn id="268" idx="2"/>
                  <a:endCxn id="263" idx="6"/>
                </p:cNvCxnSpPr>
                <p:nvPr/>
              </p:nvCxnSpPr>
              <p:spPr>
                <a:xfrm flipV="1">
                  <a:off x="5214880" y="3206059"/>
                  <a:ext cx="569672" cy="51666"/>
                </a:xfrm>
                <a:prstGeom prst="line">
                  <a:avLst/>
                </a:prstGeom>
                <a:solidFill>
                  <a:schemeClr val="tx1">
                    <a:lumMod val="20000"/>
                    <a:lumOff val="80000"/>
                  </a:schemeClr>
                </a:solidFill>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9C0C13E5-1E2F-BFA9-E47C-4A20AA896E83}"/>
                    </a:ext>
                  </a:extLst>
                </p:cNvPr>
                <p:cNvCxnSpPr>
                  <a:cxnSpLocks/>
                  <a:stCxn id="267" idx="5"/>
                  <a:endCxn id="237" idx="1"/>
                </p:cNvCxnSpPr>
                <p:nvPr/>
              </p:nvCxnSpPr>
              <p:spPr>
                <a:xfrm flipH="1" flipV="1">
                  <a:off x="5930577" y="2461194"/>
                  <a:ext cx="294348" cy="44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直線コネクタ 249">
                  <a:extLst>
                    <a:ext uri="{FF2B5EF4-FFF2-40B4-BE49-F238E27FC236}">
                      <a16:creationId xmlns:a16="http://schemas.microsoft.com/office/drawing/2014/main" id="{89C93EA5-1AC3-4A86-47F0-EE0FA5ACC6BF}"/>
                    </a:ext>
                  </a:extLst>
                </p:cNvPr>
                <p:cNvCxnSpPr>
                  <a:cxnSpLocks/>
                  <a:stCxn id="266" idx="4"/>
                  <a:endCxn id="270" idx="4"/>
                </p:cNvCxnSpPr>
                <p:nvPr/>
              </p:nvCxnSpPr>
              <p:spPr>
                <a:xfrm flipH="1">
                  <a:off x="6506643" y="2690224"/>
                  <a:ext cx="42308" cy="652353"/>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EB26BC07-375C-D692-18D5-0E0E05042C8C}"/>
                    </a:ext>
                  </a:extLst>
                </p:cNvPr>
                <p:cNvCxnSpPr>
                  <a:stCxn id="263" idx="1"/>
                  <a:endCxn id="269" idx="5"/>
                </p:cNvCxnSpPr>
                <p:nvPr/>
              </p:nvCxnSpPr>
              <p:spPr>
                <a:xfrm>
                  <a:off x="5696350" y="3169523"/>
                  <a:ext cx="380820" cy="220721"/>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直線コネクタ 251">
                  <a:extLst>
                    <a:ext uri="{FF2B5EF4-FFF2-40B4-BE49-F238E27FC236}">
                      <a16:creationId xmlns:a16="http://schemas.microsoft.com/office/drawing/2014/main" id="{B6E271A7-0F93-4624-D35F-5CE1BB5BBA77}"/>
                    </a:ext>
                  </a:extLst>
                </p:cNvPr>
                <p:cNvCxnSpPr>
                  <a:cxnSpLocks/>
                  <a:stCxn id="269" idx="2"/>
                  <a:endCxn id="270" idx="6"/>
                </p:cNvCxnSpPr>
                <p:nvPr/>
              </p:nvCxnSpPr>
              <p:spPr>
                <a:xfrm flipV="1">
                  <a:off x="5988700" y="3278762"/>
                  <a:ext cx="581759" cy="748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直線コネクタ 252">
                  <a:extLst>
                    <a:ext uri="{FF2B5EF4-FFF2-40B4-BE49-F238E27FC236}">
                      <a16:creationId xmlns:a16="http://schemas.microsoft.com/office/drawing/2014/main" id="{BC1C50B0-DEEF-1A6B-FC3C-A2F63286AFA4}"/>
                    </a:ext>
                  </a:extLst>
                </p:cNvPr>
                <p:cNvCxnSpPr>
                  <a:stCxn id="270" idx="3"/>
                  <a:endCxn id="271" idx="3"/>
                </p:cNvCxnSpPr>
                <p:nvPr/>
              </p:nvCxnSpPr>
              <p:spPr>
                <a:xfrm flipV="1">
                  <a:off x="6461519" y="3130090"/>
                  <a:ext cx="406658" cy="193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48308E3B-5E34-0B0F-5A5F-0B50F8C742FF}"/>
                    </a:ext>
                  </a:extLst>
                </p:cNvPr>
                <p:cNvCxnSpPr>
                  <a:stCxn id="267" idx="1"/>
                  <a:endCxn id="270" idx="1"/>
                </p:cNvCxnSpPr>
                <p:nvPr/>
              </p:nvCxnSpPr>
              <p:spPr>
                <a:xfrm>
                  <a:off x="6143114" y="2822733"/>
                  <a:ext cx="318405" cy="410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直線コネクタ 254">
                  <a:extLst>
                    <a:ext uri="{FF2B5EF4-FFF2-40B4-BE49-F238E27FC236}">
                      <a16:creationId xmlns:a16="http://schemas.microsoft.com/office/drawing/2014/main" id="{E16EEB2F-F9A5-8AE0-17B2-AFFBA0B61BC7}"/>
                    </a:ext>
                  </a:extLst>
                </p:cNvPr>
                <p:cNvCxnSpPr>
                  <a:stCxn id="267" idx="0"/>
                  <a:endCxn id="269" idx="7"/>
                </p:cNvCxnSpPr>
                <p:nvPr/>
              </p:nvCxnSpPr>
              <p:spPr>
                <a:xfrm flipH="1">
                  <a:off x="6077170" y="2805788"/>
                  <a:ext cx="106849" cy="5111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06372810-ADEE-1A23-EC5A-56AF0049CB9B}"/>
                    </a:ext>
                  </a:extLst>
                </p:cNvPr>
                <p:cNvCxnSpPr>
                  <a:stCxn id="237" idx="6"/>
                  <a:endCxn id="266" idx="6"/>
                </p:cNvCxnSpPr>
                <p:nvPr/>
              </p:nvCxnSpPr>
              <p:spPr>
                <a:xfrm>
                  <a:off x="6039517" y="2506318"/>
                  <a:ext cx="573250" cy="120091"/>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直線コネクタ 256">
                  <a:extLst>
                    <a:ext uri="{FF2B5EF4-FFF2-40B4-BE49-F238E27FC236}">
                      <a16:creationId xmlns:a16="http://schemas.microsoft.com/office/drawing/2014/main" id="{A9055749-F24B-018A-0760-2A0A4921C9C1}"/>
                    </a:ext>
                  </a:extLst>
                </p:cNvPr>
                <p:cNvCxnSpPr>
                  <a:stCxn id="267" idx="3"/>
                  <a:endCxn id="266" idx="7"/>
                </p:cNvCxnSpPr>
                <p:nvPr/>
              </p:nvCxnSpPr>
              <p:spPr>
                <a:xfrm flipV="1">
                  <a:off x="6143114" y="2581285"/>
                  <a:ext cx="450961" cy="323258"/>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6791F2F4-67B1-4092-56D1-C84A01476BE7}"/>
                    </a:ext>
                  </a:extLst>
                </p:cNvPr>
                <p:cNvCxnSpPr>
                  <a:stCxn id="267" idx="2"/>
                  <a:endCxn id="271" idx="6"/>
                </p:cNvCxnSpPr>
                <p:nvPr/>
              </p:nvCxnSpPr>
              <p:spPr>
                <a:xfrm>
                  <a:off x="6126170" y="2863638"/>
                  <a:ext cx="850947" cy="221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直線コネクタ 258">
                  <a:extLst>
                    <a:ext uri="{FF2B5EF4-FFF2-40B4-BE49-F238E27FC236}">
                      <a16:creationId xmlns:a16="http://schemas.microsoft.com/office/drawing/2014/main" id="{0C4043FD-E2A9-0ABD-886C-4001F5B16321}"/>
                    </a:ext>
                  </a:extLst>
                </p:cNvPr>
                <p:cNvCxnSpPr>
                  <a:cxnSpLocks/>
                  <a:stCxn id="268" idx="3"/>
                  <a:endCxn id="265" idx="7"/>
                </p:cNvCxnSpPr>
                <p:nvPr/>
              </p:nvCxnSpPr>
              <p:spPr>
                <a:xfrm flipV="1">
                  <a:off x="5233572" y="2822408"/>
                  <a:ext cx="426568" cy="480441"/>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a:extLst>
                    <a:ext uri="{FF2B5EF4-FFF2-40B4-BE49-F238E27FC236}">
                      <a16:creationId xmlns:a16="http://schemas.microsoft.com/office/drawing/2014/main" id="{7FA72060-4554-670E-9105-C37EDBA9DC0E}"/>
                    </a:ext>
                  </a:extLst>
                </p:cNvPr>
                <p:cNvCxnSpPr>
                  <a:stCxn id="264" idx="1"/>
                  <a:endCxn id="265" idx="5"/>
                </p:cNvCxnSpPr>
                <p:nvPr/>
              </p:nvCxnSpPr>
              <p:spPr>
                <a:xfrm>
                  <a:off x="5395584" y="2663168"/>
                  <a:ext cx="264556" cy="205670"/>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D3ADD50-88B2-DE5C-8D85-C85FA90622EB}"/>
                    </a:ext>
                  </a:extLst>
                </p:cNvPr>
                <p:cNvCxnSpPr>
                  <a:stCxn id="265" idx="2"/>
                  <a:endCxn id="267" idx="6"/>
                </p:cNvCxnSpPr>
                <p:nvPr/>
              </p:nvCxnSpPr>
              <p:spPr>
                <a:xfrm>
                  <a:off x="5604094" y="2845623"/>
                  <a:ext cx="637775" cy="18015"/>
                </a:xfrm>
                <a:prstGeom prst="line">
                  <a:avLst/>
                </a:prstGeom>
                <a:solidFill>
                  <a:schemeClr val="tx1">
                    <a:lumMod val="20000"/>
                    <a:lumOff val="80000"/>
                  </a:schemeClr>
                </a:solidFill>
                <a:ln w="9525">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a:extLst>
                    <a:ext uri="{FF2B5EF4-FFF2-40B4-BE49-F238E27FC236}">
                      <a16:creationId xmlns:a16="http://schemas.microsoft.com/office/drawing/2014/main" id="{04191607-D889-D477-05EA-C4EFDC8589D3}"/>
                    </a:ext>
                  </a:extLst>
                </p:cNvPr>
                <p:cNvCxnSpPr>
                  <a:cxnSpLocks/>
                  <a:stCxn id="265" idx="3"/>
                  <a:endCxn id="237" idx="3"/>
                </p:cNvCxnSpPr>
                <p:nvPr/>
              </p:nvCxnSpPr>
              <p:spPr>
                <a:xfrm flipV="1">
                  <a:off x="5613710" y="2551442"/>
                  <a:ext cx="316868" cy="317396"/>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3" name="円/楕円 262">
                  <a:extLst>
                    <a:ext uri="{FF2B5EF4-FFF2-40B4-BE49-F238E27FC236}">
                      <a16:creationId xmlns:a16="http://schemas.microsoft.com/office/drawing/2014/main" id="{CDDA7F2E-047D-3E98-08E0-76DF4A8CA8F5}"/>
                    </a:ext>
                  </a:extLst>
                </p:cNvPr>
                <p:cNvSpPr/>
                <p:nvPr/>
              </p:nvSpPr>
              <p:spPr>
                <a:xfrm>
                  <a:off x="5681217" y="3154390"/>
                  <a:ext cx="103335" cy="103335"/>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円/楕円 263">
                  <a:extLst>
                    <a:ext uri="{FF2B5EF4-FFF2-40B4-BE49-F238E27FC236}">
                      <a16:creationId xmlns:a16="http://schemas.microsoft.com/office/drawing/2014/main" id="{5771F159-C4B6-D5D6-9EF1-AB79F171E58C}"/>
                    </a:ext>
                  </a:extLst>
                </p:cNvPr>
                <p:cNvSpPr/>
                <p:nvPr/>
              </p:nvSpPr>
              <p:spPr>
                <a:xfrm>
                  <a:off x="5383373" y="2650957"/>
                  <a:ext cx="83388" cy="833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円/楕円 264">
                  <a:extLst>
                    <a:ext uri="{FF2B5EF4-FFF2-40B4-BE49-F238E27FC236}">
                      <a16:creationId xmlns:a16="http://schemas.microsoft.com/office/drawing/2014/main" id="{BA92F977-AB4D-A6BF-6E03-C34FCF6E7F04}"/>
                    </a:ext>
                  </a:extLst>
                </p:cNvPr>
                <p:cNvSpPr/>
                <p:nvPr/>
              </p:nvSpPr>
              <p:spPr>
                <a:xfrm>
                  <a:off x="5604094" y="2812792"/>
                  <a:ext cx="65661" cy="6566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8CC165C2-21AE-369D-5C93-21236E49194A}"/>
                    </a:ext>
                  </a:extLst>
                </p:cNvPr>
                <p:cNvSpPr/>
                <p:nvPr/>
              </p:nvSpPr>
              <p:spPr>
                <a:xfrm>
                  <a:off x="6485136" y="2562593"/>
                  <a:ext cx="127631" cy="12763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円/楕円 266">
                  <a:extLst>
                    <a:ext uri="{FF2B5EF4-FFF2-40B4-BE49-F238E27FC236}">
                      <a16:creationId xmlns:a16="http://schemas.microsoft.com/office/drawing/2014/main" id="{78E46041-A821-675E-EED1-E028B9A15432}"/>
                    </a:ext>
                  </a:extLst>
                </p:cNvPr>
                <p:cNvSpPr/>
                <p:nvPr/>
              </p:nvSpPr>
              <p:spPr>
                <a:xfrm>
                  <a:off x="6126170" y="2805788"/>
                  <a:ext cx="115699" cy="115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円/楕円 267">
                  <a:extLst>
                    <a:ext uri="{FF2B5EF4-FFF2-40B4-BE49-F238E27FC236}">
                      <a16:creationId xmlns:a16="http://schemas.microsoft.com/office/drawing/2014/main" id="{598F0A2D-1F18-1F10-1D0C-4FEB9CEB0F19}"/>
                    </a:ext>
                  </a:extLst>
                </p:cNvPr>
                <p:cNvSpPr/>
                <p:nvPr/>
              </p:nvSpPr>
              <p:spPr>
                <a:xfrm>
                  <a:off x="5214880" y="3193909"/>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円/楕円 268">
                  <a:extLst>
                    <a:ext uri="{FF2B5EF4-FFF2-40B4-BE49-F238E27FC236}">
                      <a16:creationId xmlns:a16="http://schemas.microsoft.com/office/drawing/2014/main" id="{1E31E4B5-A9B9-4775-13EC-21B6C34E7063}"/>
                    </a:ext>
                  </a:extLst>
                </p:cNvPr>
                <p:cNvSpPr/>
                <p:nvPr/>
              </p:nvSpPr>
              <p:spPr>
                <a:xfrm>
                  <a:off x="5988700" y="3301775"/>
                  <a:ext cx="103648" cy="103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円/楕円 269">
                  <a:extLst>
                    <a:ext uri="{FF2B5EF4-FFF2-40B4-BE49-F238E27FC236}">
                      <a16:creationId xmlns:a16="http://schemas.microsoft.com/office/drawing/2014/main" id="{AA493B07-0755-34FC-60AC-5C2906465B06}"/>
                    </a:ext>
                  </a:extLst>
                </p:cNvPr>
                <p:cNvSpPr/>
                <p:nvPr/>
              </p:nvSpPr>
              <p:spPr>
                <a:xfrm>
                  <a:off x="6442828" y="3214947"/>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円/楕円 270">
                  <a:extLst>
                    <a:ext uri="{FF2B5EF4-FFF2-40B4-BE49-F238E27FC236}">
                      <a16:creationId xmlns:a16="http://schemas.microsoft.com/office/drawing/2014/main" id="{C06EE2C0-2D5D-A19A-C74F-D2D436836B9A}"/>
                    </a:ext>
                  </a:extLst>
                </p:cNvPr>
                <p:cNvSpPr/>
                <p:nvPr/>
              </p:nvSpPr>
              <p:spPr>
                <a:xfrm>
                  <a:off x="6849486" y="3021151"/>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93" name="コンテンツ プレースホルダー 2">
              <a:extLst>
                <a:ext uri="{FF2B5EF4-FFF2-40B4-BE49-F238E27FC236}">
                  <a16:creationId xmlns:a16="http://schemas.microsoft.com/office/drawing/2014/main" id="{E89AFCD4-E9A4-5BCB-4255-7076BFC4F252}"/>
                </a:ext>
              </a:extLst>
            </p:cNvPr>
            <p:cNvSpPr txBox="1">
              <a:spLocks/>
            </p:cNvSpPr>
            <p:nvPr/>
          </p:nvSpPr>
          <p:spPr>
            <a:xfrm>
              <a:off x="8492222" y="4836515"/>
              <a:ext cx="921453" cy="481002"/>
            </a:xfrm>
            <a:prstGeom prst="rect">
              <a:avLst/>
            </a:prstGeom>
            <a:noFill/>
            <a:ln w="19050">
              <a:noFill/>
            </a:ln>
          </p:spPr>
          <p:txBody>
            <a:bodyPr bIns="108000" anchor="ctr"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000">
                  <a:latin typeface="Segoe UI" panose="020B0502040204020203" pitchFamily="34" charset="0"/>
                  <a:cs typeface="Segoe UI" panose="020B0502040204020203" pitchFamily="34" charset="0"/>
                </a:rPr>
                <a:t>定義</a:t>
              </a:r>
              <a:endParaRPr lang="en-US" altLang="ja-JP" sz="1000" dirty="0">
                <a:latin typeface="Segoe UI" panose="020B0502040204020203" pitchFamily="34" charset="0"/>
                <a:cs typeface="Segoe UI" panose="020B0502040204020203" pitchFamily="34" charset="0"/>
              </a:endParaRPr>
            </a:p>
          </p:txBody>
        </p:sp>
        <p:sp>
          <p:nvSpPr>
            <p:cNvPr id="218" name="フリーフォーム 217">
              <a:extLst>
                <a:ext uri="{FF2B5EF4-FFF2-40B4-BE49-F238E27FC236}">
                  <a16:creationId xmlns:a16="http://schemas.microsoft.com/office/drawing/2014/main" id="{CE534FDC-ADA2-7A5B-B4DE-2E3E2CF8714E}"/>
                </a:ext>
              </a:extLst>
            </p:cNvPr>
            <p:cNvSpPr/>
            <p:nvPr/>
          </p:nvSpPr>
          <p:spPr>
            <a:xfrm rot="21020611" flipH="1">
              <a:off x="8511875" y="2492949"/>
              <a:ext cx="472339" cy="530122"/>
            </a:xfrm>
            <a:custGeom>
              <a:avLst/>
              <a:gdLst>
                <a:gd name="connsiteX0" fmla="*/ 1537634 w 1654390"/>
                <a:gd name="connsiteY0" fmla="*/ 336394 h 1856778"/>
                <a:gd name="connsiteX1" fmla="*/ 1264218 w 1654390"/>
                <a:gd name="connsiteY1" fmla="*/ 135150 h 1856778"/>
                <a:gd name="connsiteX2" fmla="*/ 877637 w 1654390"/>
                <a:gd name="connsiteY2" fmla="*/ 17202 h 1856778"/>
                <a:gd name="connsiteX3" fmla="*/ 625301 w 1654390"/>
                <a:gd name="connsiteY3" fmla="*/ 0 h 1856778"/>
                <a:gd name="connsiteX4" fmla="*/ 25606 w 1654390"/>
                <a:gd name="connsiteY4" fmla="*/ 151648 h 1856778"/>
                <a:gd name="connsiteX5" fmla="*/ 10271 w 1654390"/>
                <a:gd name="connsiteY5" fmla="*/ 233315 h 1856778"/>
                <a:gd name="connsiteX6" fmla="*/ 91967 w 1654390"/>
                <a:gd name="connsiteY6" fmla="*/ 248641 h 1856778"/>
                <a:gd name="connsiteX7" fmla="*/ 91958 w 1654390"/>
                <a:gd name="connsiteY7" fmla="*/ 248641 h 1856778"/>
                <a:gd name="connsiteX8" fmla="*/ 625291 w 1654390"/>
                <a:gd name="connsiteY8" fmla="*/ 117500 h 1856778"/>
                <a:gd name="connsiteX9" fmla="*/ 862349 w 1654390"/>
                <a:gd name="connsiteY9" fmla="*/ 133712 h 1856778"/>
                <a:gd name="connsiteX10" fmla="*/ 1353334 w 1654390"/>
                <a:gd name="connsiteY10" fmla="*/ 327574 h 1856778"/>
                <a:gd name="connsiteX11" fmla="*/ 1491999 w 1654390"/>
                <a:gd name="connsiteY11" fmla="*/ 467773 h 1856778"/>
                <a:gd name="connsiteX12" fmla="*/ 1526251 w 1654390"/>
                <a:gd name="connsiteY12" fmla="*/ 533029 h 1856778"/>
                <a:gd name="connsiteX13" fmla="*/ 1536852 w 1654390"/>
                <a:gd name="connsiteY13" fmla="*/ 587159 h 1856778"/>
                <a:gd name="connsiteX14" fmla="*/ 1535967 w 1654390"/>
                <a:gd name="connsiteY14" fmla="*/ 600951 h 1856778"/>
                <a:gd name="connsiteX15" fmla="*/ 1487161 w 1654390"/>
                <a:gd name="connsiteY15" fmla="*/ 718156 h 1856778"/>
                <a:gd name="connsiteX16" fmla="*/ 1360411 w 1654390"/>
                <a:gd name="connsiteY16" fmla="*/ 818664 h 1856778"/>
                <a:gd name="connsiteX17" fmla="*/ 1326598 w 1654390"/>
                <a:gd name="connsiteY17" fmla="*/ 747217 h 1856778"/>
                <a:gd name="connsiteX18" fmla="*/ 1228366 w 1654390"/>
                <a:gd name="connsiteY18" fmla="*/ 642728 h 1856778"/>
                <a:gd name="connsiteX19" fmla="*/ 1024646 w 1654390"/>
                <a:gd name="connsiteY19" fmla="*/ 523618 h 1856778"/>
                <a:gd name="connsiteX20" fmla="*/ 824630 w 1654390"/>
                <a:gd name="connsiteY20" fmla="*/ 455381 h 1856778"/>
                <a:gd name="connsiteX21" fmla="*/ 592144 w 1654390"/>
                <a:gd name="connsiteY21" fmla="*/ 430978 h 1856778"/>
                <a:gd name="connsiteX22" fmla="*/ 297831 w 1654390"/>
                <a:gd name="connsiteY22" fmla="*/ 481708 h 1856778"/>
                <a:gd name="connsiteX23" fmla="*/ 197161 w 1654390"/>
                <a:gd name="connsiteY23" fmla="*/ 543773 h 1856778"/>
                <a:gd name="connsiteX24" fmla="*/ 162281 w 1654390"/>
                <a:gd name="connsiteY24" fmla="*/ 587302 h 1856778"/>
                <a:gd name="connsiteX25" fmla="*/ 145069 w 1654390"/>
                <a:gd name="connsiteY25" fmla="*/ 634175 h 1856778"/>
                <a:gd name="connsiteX26" fmla="*/ 137354 w 1654390"/>
                <a:gd name="connsiteY26" fmla="*/ 680428 h 1856778"/>
                <a:gd name="connsiteX27" fmla="*/ 161185 w 1654390"/>
                <a:gd name="connsiteY27" fmla="*/ 760457 h 1856778"/>
                <a:gd name="connsiteX28" fmla="*/ 208239 w 1654390"/>
                <a:gd name="connsiteY28" fmla="*/ 813511 h 1856778"/>
                <a:gd name="connsiteX29" fmla="*/ 322929 w 1654390"/>
                <a:gd name="connsiteY29" fmla="*/ 882567 h 1856778"/>
                <a:gd name="connsiteX30" fmla="*/ 544910 w 1654390"/>
                <a:gd name="connsiteY30" fmla="*/ 955643 h 1856778"/>
                <a:gd name="connsiteX31" fmla="*/ 782873 w 1654390"/>
                <a:gd name="connsiteY31" fmla="*/ 999744 h 1856778"/>
                <a:gd name="connsiteX32" fmla="*/ 980535 w 1654390"/>
                <a:gd name="connsiteY32" fmla="*/ 1013031 h 1856778"/>
                <a:gd name="connsiteX33" fmla="*/ 1265933 w 1654390"/>
                <a:gd name="connsiteY33" fmla="*/ 978427 h 1856778"/>
                <a:gd name="connsiteX34" fmla="*/ 1155557 w 1654390"/>
                <a:gd name="connsiteY34" fmla="*/ 1204332 h 1856778"/>
                <a:gd name="connsiteX35" fmla="*/ 1000700 w 1654390"/>
                <a:gd name="connsiteY35" fmla="*/ 1304687 h 1856778"/>
                <a:gd name="connsiteX36" fmla="*/ 989889 w 1654390"/>
                <a:gd name="connsiteY36" fmla="*/ 1288990 h 1856778"/>
                <a:gd name="connsiteX37" fmla="*/ 841032 w 1654390"/>
                <a:gd name="connsiteY37" fmla="*/ 1169994 h 1856778"/>
                <a:gd name="connsiteX38" fmla="*/ 552663 w 1654390"/>
                <a:gd name="connsiteY38" fmla="*/ 1104929 h 1856778"/>
                <a:gd name="connsiteX39" fmla="*/ 463604 w 1654390"/>
                <a:gd name="connsiteY39" fmla="*/ 1112482 h 1856778"/>
                <a:gd name="connsiteX40" fmla="*/ 350904 w 1654390"/>
                <a:gd name="connsiteY40" fmla="*/ 1157802 h 1856778"/>
                <a:gd name="connsiteX41" fmla="*/ 310099 w 1654390"/>
                <a:gd name="connsiteY41" fmla="*/ 1204208 h 1856778"/>
                <a:gd name="connsiteX42" fmla="*/ 294002 w 1654390"/>
                <a:gd name="connsiteY42" fmla="*/ 1267463 h 1856778"/>
                <a:gd name="connsiteX43" fmla="*/ 295221 w 1654390"/>
                <a:gd name="connsiteY43" fmla="*/ 1285942 h 1856778"/>
                <a:gd name="connsiteX44" fmla="*/ 315805 w 1654390"/>
                <a:gd name="connsiteY44" fmla="*/ 1340930 h 1856778"/>
                <a:gd name="connsiteX45" fmla="*/ 386547 w 1654390"/>
                <a:gd name="connsiteY45" fmla="*/ 1407147 h 1856778"/>
                <a:gd name="connsiteX46" fmla="*/ 534375 w 1654390"/>
                <a:gd name="connsiteY46" fmla="*/ 1466717 h 1856778"/>
                <a:gd name="connsiteX47" fmla="*/ 704882 w 1654390"/>
                <a:gd name="connsiteY47" fmla="*/ 1488148 h 1856778"/>
                <a:gd name="connsiteX48" fmla="*/ 772605 w 1654390"/>
                <a:gd name="connsiteY48" fmla="*/ 1484157 h 1856778"/>
                <a:gd name="connsiteX49" fmla="*/ 930272 w 1654390"/>
                <a:gd name="connsiteY49" fmla="*/ 1453363 h 1856778"/>
                <a:gd name="connsiteX50" fmla="*/ 930481 w 1654390"/>
                <a:gd name="connsiteY50" fmla="*/ 1458192 h 1856778"/>
                <a:gd name="connsiteX51" fmla="*/ 914194 w 1654390"/>
                <a:gd name="connsiteY51" fmla="*/ 1527267 h 1856778"/>
                <a:gd name="connsiteX52" fmla="*/ 810228 w 1654390"/>
                <a:gd name="connsiteY52" fmla="*/ 1639834 h 1856778"/>
                <a:gd name="connsiteX53" fmla="*/ 579142 w 1654390"/>
                <a:gd name="connsiteY53" fmla="*/ 1741484 h 1856778"/>
                <a:gd name="connsiteX54" fmla="*/ 538623 w 1654390"/>
                <a:gd name="connsiteY54" fmla="*/ 1814036 h 1856778"/>
                <a:gd name="connsiteX55" fmla="*/ 611204 w 1654390"/>
                <a:gd name="connsiteY55" fmla="*/ 1854537 h 1856778"/>
                <a:gd name="connsiteX56" fmla="*/ 938064 w 1654390"/>
                <a:gd name="connsiteY56" fmla="*/ 1687592 h 1856778"/>
                <a:gd name="connsiteX57" fmla="*/ 1020379 w 1654390"/>
                <a:gd name="connsiteY57" fmla="*/ 1577683 h 1856778"/>
                <a:gd name="connsiteX58" fmla="*/ 1048039 w 1654390"/>
                <a:gd name="connsiteY58" fmla="*/ 1458192 h 1856778"/>
                <a:gd name="connsiteX59" fmla="*/ 1044267 w 1654390"/>
                <a:gd name="connsiteY59" fmla="*/ 1413872 h 1856778"/>
                <a:gd name="connsiteX60" fmla="*/ 1045972 w 1654390"/>
                <a:gd name="connsiteY60" fmla="*/ 1413167 h 1856778"/>
                <a:gd name="connsiteX61" fmla="*/ 1302614 w 1654390"/>
                <a:gd name="connsiteY61" fmla="*/ 1212447 h 1856778"/>
                <a:gd name="connsiteX62" fmla="*/ 1384291 w 1654390"/>
                <a:gd name="connsiteY62" fmla="*/ 957663 h 1856778"/>
                <a:gd name="connsiteX63" fmla="*/ 1383624 w 1654390"/>
                <a:gd name="connsiteY63" fmla="*/ 937727 h 1856778"/>
                <a:gd name="connsiteX64" fmla="*/ 1431783 w 1654390"/>
                <a:gd name="connsiteY64" fmla="*/ 913924 h 1856778"/>
                <a:gd name="connsiteX65" fmla="*/ 1580601 w 1654390"/>
                <a:gd name="connsiteY65" fmla="*/ 789422 h 1856778"/>
                <a:gd name="connsiteX66" fmla="*/ 1652524 w 1654390"/>
                <a:gd name="connsiteY66" fmla="*/ 616172 h 1856778"/>
                <a:gd name="connsiteX67" fmla="*/ 1652534 w 1654390"/>
                <a:gd name="connsiteY67" fmla="*/ 616087 h 1856778"/>
                <a:gd name="connsiteX68" fmla="*/ 1654391 w 1654390"/>
                <a:gd name="connsiteY68" fmla="*/ 587131 h 1856778"/>
                <a:gd name="connsiteX69" fmla="*/ 1636741 w 1654390"/>
                <a:gd name="connsiteY69" fmla="*/ 492890 h 1856778"/>
                <a:gd name="connsiteX70" fmla="*/ 1537634 w 1654390"/>
                <a:gd name="connsiteY70" fmla="*/ 336394 h 1856778"/>
                <a:gd name="connsiteX71" fmla="*/ 758155 w 1654390"/>
                <a:gd name="connsiteY71" fmla="*/ 1367562 h 1856778"/>
                <a:gd name="connsiteX72" fmla="*/ 704901 w 1654390"/>
                <a:gd name="connsiteY72" fmla="*/ 1370667 h 1856778"/>
                <a:gd name="connsiteX73" fmla="*/ 496427 w 1654390"/>
                <a:gd name="connsiteY73" fmla="*/ 1331328 h 1856778"/>
                <a:gd name="connsiteX74" fmla="*/ 429181 w 1654390"/>
                <a:gd name="connsiteY74" fmla="*/ 1293228 h 1856778"/>
                <a:gd name="connsiteX75" fmla="*/ 414817 w 1654390"/>
                <a:gd name="connsiteY75" fmla="*/ 1277598 h 1856778"/>
                <a:gd name="connsiteX76" fmla="*/ 411807 w 1654390"/>
                <a:gd name="connsiteY76" fmla="*/ 1270864 h 1856778"/>
                <a:gd name="connsiteX77" fmla="*/ 411550 w 1654390"/>
                <a:gd name="connsiteY77" fmla="*/ 1267482 h 1856778"/>
                <a:gd name="connsiteX78" fmla="*/ 412274 w 1654390"/>
                <a:gd name="connsiteY78" fmla="*/ 1262729 h 1856778"/>
                <a:gd name="connsiteX79" fmla="*/ 419646 w 1654390"/>
                <a:gd name="connsiteY79" fmla="*/ 1253300 h 1856778"/>
                <a:gd name="connsiteX80" fmla="*/ 467100 w 1654390"/>
                <a:gd name="connsiteY80" fmla="*/ 1231935 h 1856778"/>
                <a:gd name="connsiteX81" fmla="*/ 552682 w 1654390"/>
                <a:gd name="connsiteY81" fmla="*/ 1222439 h 1856778"/>
                <a:gd name="connsiteX82" fmla="*/ 790445 w 1654390"/>
                <a:gd name="connsiteY82" fmla="*/ 1276055 h 1856778"/>
                <a:gd name="connsiteX83" fmla="*/ 883419 w 1654390"/>
                <a:gd name="connsiteY83" fmla="*/ 1344254 h 1856778"/>
                <a:gd name="connsiteX84" fmla="*/ 758155 w 1654390"/>
                <a:gd name="connsiteY84" fmla="*/ 1367562 h 1856778"/>
                <a:gd name="connsiteX85" fmla="*/ 798141 w 1654390"/>
                <a:gd name="connsiteY85" fmla="*/ 883244 h 1856778"/>
                <a:gd name="connsiteX86" fmla="*/ 417465 w 1654390"/>
                <a:gd name="connsiteY86" fmla="*/ 794518 h 1856778"/>
                <a:gd name="connsiteX87" fmla="*/ 289287 w 1654390"/>
                <a:gd name="connsiteY87" fmla="*/ 728015 h 1856778"/>
                <a:gd name="connsiteX88" fmla="*/ 260998 w 1654390"/>
                <a:gd name="connsiteY88" fmla="*/ 698411 h 1856778"/>
                <a:gd name="connsiteX89" fmla="*/ 254892 w 1654390"/>
                <a:gd name="connsiteY89" fmla="*/ 680428 h 1856778"/>
                <a:gd name="connsiteX90" fmla="*/ 257102 w 1654390"/>
                <a:gd name="connsiteY90" fmla="*/ 669407 h 1856778"/>
                <a:gd name="connsiteX91" fmla="*/ 259455 w 1654390"/>
                <a:gd name="connsiteY91" fmla="*/ 663092 h 1856778"/>
                <a:gd name="connsiteX92" fmla="*/ 260321 w 1654390"/>
                <a:gd name="connsiteY92" fmla="*/ 656482 h 1856778"/>
                <a:gd name="connsiteX93" fmla="*/ 264284 w 1654390"/>
                <a:gd name="connsiteY93" fmla="*/ 645700 h 1856778"/>
                <a:gd name="connsiteX94" fmla="*/ 296383 w 1654390"/>
                <a:gd name="connsiteY94" fmla="*/ 614610 h 1856778"/>
                <a:gd name="connsiteX95" fmla="*/ 413750 w 1654390"/>
                <a:gd name="connsiteY95" fmla="*/ 567757 h 1856778"/>
                <a:gd name="connsiteX96" fmla="*/ 592134 w 1654390"/>
                <a:gd name="connsiteY96" fmla="*/ 548488 h 1856778"/>
                <a:gd name="connsiteX97" fmla="*/ 800665 w 1654390"/>
                <a:gd name="connsiteY97" fmla="*/ 570424 h 1856778"/>
                <a:gd name="connsiteX98" fmla="*/ 912194 w 1654390"/>
                <a:gd name="connsiteY98" fmla="*/ 604247 h 1856778"/>
                <a:gd name="connsiteX99" fmla="*/ 1102131 w 1654390"/>
                <a:gd name="connsiteY99" fmla="*/ 697640 h 1856778"/>
                <a:gd name="connsiteX100" fmla="*/ 1178817 w 1654390"/>
                <a:gd name="connsiteY100" fmla="*/ 754361 h 1856778"/>
                <a:gd name="connsiteX101" fmla="*/ 1226081 w 1654390"/>
                <a:gd name="connsiteY101" fmla="*/ 808158 h 1856778"/>
                <a:gd name="connsiteX102" fmla="*/ 1250712 w 1654390"/>
                <a:gd name="connsiteY102" fmla="*/ 860955 h 1856778"/>
                <a:gd name="connsiteX103" fmla="*/ 980535 w 1654390"/>
                <a:gd name="connsiteY103" fmla="*/ 895550 h 1856778"/>
                <a:gd name="connsiteX104" fmla="*/ 798141 w 1654390"/>
                <a:gd name="connsiteY104" fmla="*/ 883244 h 185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654390" h="1856778">
                  <a:moveTo>
                    <a:pt x="1537634" y="336394"/>
                  </a:moveTo>
                  <a:cubicBezTo>
                    <a:pt x="1469730" y="261433"/>
                    <a:pt x="1376413" y="191605"/>
                    <a:pt x="1264218" y="135150"/>
                  </a:cubicBezTo>
                  <a:cubicBezTo>
                    <a:pt x="1152043" y="78772"/>
                    <a:pt x="1020902" y="35985"/>
                    <a:pt x="877637" y="17202"/>
                  </a:cubicBezTo>
                  <a:cubicBezTo>
                    <a:pt x="786416" y="5248"/>
                    <a:pt x="702405" y="0"/>
                    <a:pt x="625301" y="0"/>
                  </a:cubicBezTo>
                  <a:cubicBezTo>
                    <a:pt x="327463" y="29"/>
                    <a:pt x="132896" y="78343"/>
                    <a:pt x="25606" y="151648"/>
                  </a:cubicBezTo>
                  <a:cubicBezTo>
                    <a:pt x="-1187" y="169964"/>
                    <a:pt x="-8065" y="206531"/>
                    <a:pt x="10271" y="233315"/>
                  </a:cubicBezTo>
                  <a:cubicBezTo>
                    <a:pt x="28597" y="260099"/>
                    <a:pt x="65173" y="266967"/>
                    <a:pt x="91967" y="248641"/>
                  </a:cubicBezTo>
                  <a:lnTo>
                    <a:pt x="91958" y="248641"/>
                  </a:lnTo>
                  <a:cubicBezTo>
                    <a:pt x="177073" y="190414"/>
                    <a:pt x="348275" y="117472"/>
                    <a:pt x="625291" y="117500"/>
                  </a:cubicBezTo>
                  <a:cubicBezTo>
                    <a:pt x="697062" y="117500"/>
                    <a:pt x="775957" y="122387"/>
                    <a:pt x="862349" y="133712"/>
                  </a:cubicBezTo>
                  <a:cubicBezTo>
                    <a:pt x="1059698" y="159449"/>
                    <a:pt x="1232491" y="236487"/>
                    <a:pt x="1353334" y="327574"/>
                  </a:cubicBezTo>
                  <a:cubicBezTo>
                    <a:pt x="1413761" y="372989"/>
                    <a:pt x="1461034" y="421881"/>
                    <a:pt x="1491999" y="467773"/>
                  </a:cubicBezTo>
                  <a:cubicBezTo>
                    <a:pt x="1507497" y="490699"/>
                    <a:pt x="1518907" y="512807"/>
                    <a:pt x="1526251" y="533029"/>
                  </a:cubicBezTo>
                  <a:cubicBezTo>
                    <a:pt x="1533604" y="553269"/>
                    <a:pt x="1536862" y="571500"/>
                    <a:pt x="1536852" y="587159"/>
                  </a:cubicBezTo>
                  <a:cubicBezTo>
                    <a:pt x="1536843" y="591903"/>
                    <a:pt x="1536548" y="596494"/>
                    <a:pt x="1535967" y="600951"/>
                  </a:cubicBezTo>
                  <a:cubicBezTo>
                    <a:pt x="1530138" y="644766"/>
                    <a:pt x="1513821" y="683095"/>
                    <a:pt x="1487161" y="718156"/>
                  </a:cubicBezTo>
                  <a:cubicBezTo>
                    <a:pt x="1457966" y="756523"/>
                    <a:pt x="1415199" y="790746"/>
                    <a:pt x="1360411" y="818664"/>
                  </a:cubicBezTo>
                  <a:cubicBezTo>
                    <a:pt x="1351496" y="793661"/>
                    <a:pt x="1340228" y="769696"/>
                    <a:pt x="1326598" y="747217"/>
                  </a:cubicBezTo>
                  <a:cubicBezTo>
                    <a:pt x="1302452" y="707717"/>
                    <a:pt x="1268057" y="673932"/>
                    <a:pt x="1228366" y="642728"/>
                  </a:cubicBezTo>
                  <a:cubicBezTo>
                    <a:pt x="1168749" y="596170"/>
                    <a:pt x="1096359" y="555898"/>
                    <a:pt x="1024646" y="523618"/>
                  </a:cubicBezTo>
                  <a:cubicBezTo>
                    <a:pt x="952818" y="491414"/>
                    <a:pt x="882352" y="467468"/>
                    <a:pt x="824630" y="455381"/>
                  </a:cubicBezTo>
                  <a:cubicBezTo>
                    <a:pt x="743706" y="438541"/>
                    <a:pt x="665229" y="430978"/>
                    <a:pt x="592144" y="430978"/>
                  </a:cubicBezTo>
                  <a:cubicBezTo>
                    <a:pt x="477587" y="431101"/>
                    <a:pt x="376498" y="449189"/>
                    <a:pt x="297831" y="481708"/>
                  </a:cubicBezTo>
                  <a:cubicBezTo>
                    <a:pt x="258483" y="498119"/>
                    <a:pt x="224470" y="518122"/>
                    <a:pt x="197161" y="543773"/>
                  </a:cubicBezTo>
                  <a:cubicBezTo>
                    <a:pt x="183550" y="556622"/>
                    <a:pt x="171625" y="571005"/>
                    <a:pt x="162281" y="587302"/>
                  </a:cubicBezTo>
                  <a:cubicBezTo>
                    <a:pt x="154089" y="601551"/>
                    <a:pt x="148155" y="617439"/>
                    <a:pt x="145069" y="634175"/>
                  </a:cubicBezTo>
                  <a:cubicBezTo>
                    <a:pt x="140088" y="649262"/>
                    <a:pt x="137325" y="664931"/>
                    <a:pt x="137354" y="680428"/>
                  </a:cubicBezTo>
                  <a:cubicBezTo>
                    <a:pt x="137268" y="709727"/>
                    <a:pt x="146764" y="737492"/>
                    <a:pt x="161185" y="760457"/>
                  </a:cubicBezTo>
                  <a:cubicBezTo>
                    <a:pt x="173825" y="780717"/>
                    <a:pt x="189970" y="797995"/>
                    <a:pt x="208239" y="813511"/>
                  </a:cubicBezTo>
                  <a:cubicBezTo>
                    <a:pt x="240290" y="840572"/>
                    <a:pt x="279191" y="862727"/>
                    <a:pt x="322929" y="882567"/>
                  </a:cubicBezTo>
                  <a:cubicBezTo>
                    <a:pt x="388509" y="912171"/>
                    <a:pt x="465252" y="936174"/>
                    <a:pt x="544910" y="955643"/>
                  </a:cubicBezTo>
                  <a:cubicBezTo>
                    <a:pt x="624520" y="975065"/>
                    <a:pt x="706901" y="989790"/>
                    <a:pt x="782873" y="999744"/>
                  </a:cubicBezTo>
                  <a:cubicBezTo>
                    <a:pt x="851014" y="1008669"/>
                    <a:pt x="917137" y="1013031"/>
                    <a:pt x="980535" y="1013031"/>
                  </a:cubicBezTo>
                  <a:cubicBezTo>
                    <a:pt x="1083977" y="1012946"/>
                    <a:pt x="1179912" y="1001163"/>
                    <a:pt x="1265933" y="978427"/>
                  </a:cubicBezTo>
                  <a:cubicBezTo>
                    <a:pt x="1260751" y="1054799"/>
                    <a:pt x="1227633" y="1134818"/>
                    <a:pt x="1155557" y="1204332"/>
                  </a:cubicBezTo>
                  <a:cubicBezTo>
                    <a:pt x="1116429" y="1241927"/>
                    <a:pt x="1065555" y="1276417"/>
                    <a:pt x="1000700" y="1304687"/>
                  </a:cubicBezTo>
                  <a:cubicBezTo>
                    <a:pt x="997223" y="1299382"/>
                    <a:pt x="993689" y="1294105"/>
                    <a:pt x="989889" y="1288990"/>
                  </a:cubicBezTo>
                  <a:cubicBezTo>
                    <a:pt x="953332" y="1239726"/>
                    <a:pt x="902211" y="1199198"/>
                    <a:pt x="841032" y="1169994"/>
                  </a:cubicBezTo>
                  <a:cubicBezTo>
                    <a:pt x="748182" y="1125912"/>
                    <a:pt x="644827" y="1105081"/>
                    <a:pt x="552663" y="1104929"/>
                  </a:cubicBezTo>
                  <a:cubicBezTo>
                    <a:pt x="521564" y="1104929"/>
                    <a:pt x="491684" y="1107358"/>
                    <a:pt x="463604" y="1112482"/>
                  </a:cubicBezTo>
                  <a:cubicBezTo>
                    <a:pt x="421561" y="1120340"/>
                    <a:pt x="383165" y="1133561"/>
                    <a:pt x="350904" y="1157802"/>
                  </a:cubicBezTo>
                  <a:cubicBezTo>
                    <a:pt x="334902" y="1169965"/>
                    <a:pt x="320472" y="1185329"/>
                    <a:pt x="310099" y="1204208"/>
                  </a:cubicBezTo>
                  <a:cubicBezTo>
                    <a:pt x="299679" y="1223001"/>
                    <a:pt x="293916" y="1245194"/>
                    <a:pt x="294002" y="1267463"/>
                  </a:cubicBezTo>
                  <a:cubicBezTo>
                    <a:pt x="294002" y="1273816"/>
                    <a:pt x="294450" y="1279979"/>
                    <a:pt x="295221" y="1285942"/>
                  </a:cubicBezTo>
                  <a:cubicBezTo>
                    <a:pt x="297850" y="1306411"/>
                    <a:pt x="305613" y="1325061"/>
                    <a:pt x="315805" y="1340930"/>
                  </a:cubicBezTo>
                  <a:cubicBezTo>
                    <a:pt x="333836" y="1368771"/>
                    <a:pt x="358562" y="1389450"/>
                    <a:pt x="386547" y="1407147"/>
                  </a:cubicBezTo>
                  <a:cubicBezTo>
                    <a:pt x="428685" y="1433446"/>
                    <a:pt x="479539" y="1452905"/>
                    <a:pt x="534375" y="1466717"/>
                  </a:cubicBezTo>
                  <a:cubicBezTo>
                    <a:pt x="589201" y="1480414"/>
                    <a:pt x="647846" y="1488119"/>
                    <a:pt x="704882" y="1488148"/>
                  </a:cubicBezTo>
                  <a:cubicBezTo>
                    <a:pt x="727799" y="1488148"/>
                    <a:pt x="750478" y="1486891"/>
                    <a:pt x="772605" y="1484157"/>
                  </a:cubicBezTo>
                  <a:cubicBezTo>
                    <a:pt x="829393" y="1477118"/>
                    <a:pt x="881809" y="1466650"/>
                    <a:pt x="930272" y="1453363"/>
                  </a:cubicBezTo>
                  <a:cubicBezTo>
                    <a:pt x="930329" y="1454972"/>
                    <a:pt x="930481" y="1456582"/>
                    <a:pt x="930481" y="1458192"/>
                  </a:cubicBezTo>
                  <a:cubicBezTo>
                    <a:pt x="930443" y="1480366"/>
                    <a:pt x="925586" y="1503197"/>
                    <a:pt x="914194" y="1527267"/>
                  </a:cubicBezTo>
                  <a:cubicBezTo>
                    <a:pt x="897134" y="1563224"/>
                    <a:pt x="864654" y="1602267"/>
                    <a:pt x="810228" y="1639834"/>
                  </a:cubicBezTo>
                  <a:cubicBezTo>
                    <a:pt x="755926" y="1677353"/>
                    <a:pt x="679936" y="1712957"/>
                    <a:pt x="579142" y="1741484"/>
                  </a:cubicBezTo>
                  <a:cubicBezTo>
                    <a:pt x="547910" y="1750333"/>
                    <a:pt x="529765" y="1782813"/>
                    <a:pt x="538623" y="1814036"/>
                  </a:cubicBezTo>
                  <a:cubicBezTo>
                    <a:pt x="547481" y="1845250"/>
                    <a:pt x="579971" y="1863385"/>
                    <a:pt x="611204" y="1854537"/>
                  </a:cubicBezTo>
                  <a:cubicBezTo>
                    <a:pt x="758355" y="1812750"/>
                    <a:pt x="865340" y="1755686"/>
                    <a:pt x="938064" y="1687592"/>
                  </a:cubicBezTo>
                  <a:cubicBezTo>
                    <a:pt x="974335" y="1653540"/>
                    <a:pt x="1001900" y="1616564"/>
                    <a:pt x="1020379" y="1577683"/>
                  </a:cubicBezTo>
                  <a:cubicBezTo>
                    <a:pt x="1038876" y="1538850"/>
                    <a:pt x="1048077" y="1498121"/>
                    <a:pt x="1048039" y="1458192"/>
                  </a:cubicBezTo>
                  <a:cubicBezTo>
                    <a:pt x="1048058" y="1443209"/>
                    <a:pt x="1046725" y="1428417"/>
                    <a:pt x="1044267" y="1413872"/>
                  </a:cubicBezTo>
                  <a:cubicBezTo>
                    <a:pt x="1044829" y="1413634"/>
                    <a:pt x="1045420" y="1413415"/>
                    <a:pt x="1045972" y="1413167"/>
                  </a:cubicBezTo>
                  <a:cubicBezTo>
                    <a:pt x="1161720" y="1363132"/>
                    <a:pt x="1246911" y="1292638"/>
                    <a:pt x="1302614" y="1212447"/>
                  </a:cubicBezTo>
                  <a:cubicBezTo>
                    <a:pt x="1358382" y="1132313"/>
                    <a:pt x="1384338" y="1043045"/>
                    <a:pt x="1384291" y="957663"/>
                  </a:cubicBezTo>
                  <a:cubicBezTo>
                    <a:pt x="1384291" y="950986"/>
                    <a:pt x="1383938" y="944356"/>
                    <a:pt x="1383624" y="937727"/>
                  </a:cubicBezTo>
                  <a:cubicBezTo>
                    <a:pt x="1400226" y="930326"/>
                    <a:pt x="1416333" y="922420"/>
                    <a:pt x="1431783" y="913924"/>
                  </a:cubicBezTo>
                  <a:cubicBezTo>
                    <a:pt x="1491485" y="880986"/>
                    <a:pt x="1542310" y="839562"/>
                    <a:pt x="1580601" y="789422"/>
                  </a:cubicBezTo>
                  <a:cubicBezTo>
                    <a:pt x="1618901" y="739397"/>
                    <a:pt x="1644180" y="680457"/>
                    <a:pt x="1652524" y="616172"/>
                  </a:cubicBezTo>
                  <a:lnTo>
                    <a:pt x="1652534" y="616087"/>
                  </a:lnTo>
                  <a:cubicBezTo>
                    <a:pt x="1653772" y="606533"/>
                    <a:pt x="1654391" y="596856"/>
                    <a:pt x="1654391" y="587131"/>
                  </a:cubicBezTo>
                  <a:cubicBezTo>
                    <a:pt x="1654382" y="555393"/>
                    <a:pt x="1647952" y="523789"/>
                    <a:pt x="1636741" y="492890"/>
                  </a:cubicBezTo>
                  <a:cubicBezTo>
                    <a:pt x="1617006" y="438836"/>
                    <a:pt x="1582839" y="386458"/>
                    <a:pt x="1537634" y="336394"/>
                  </a:cubicBezTo>
                  <a:close/>
                  <a:moveTo>
                    <a:pt x="758155" y="1367562"/>
                  </a:moveTo>
                  <a:cubicBezTo>
                    <a:pt x="741448" y="1369638"/>
                    <a:pt x="723494" y="1370667"/>
                    <a:pt x="704901" y="1370667"/>
                  </a:cubicBezTo>
                  <a:cubicBezTo>
                    <a:pt x="634416" y="1370838"/>
                    <a:pt x="554853" y="1355255"/>
                    <a:pt x="496427" y="1331328"/>
                  </a:cubicBezTo>
                  <a:cubicBezTo>
                    <a:pt x="467233" y="1319555"/>
                    <a:pt x="443440" y="1305582"/>
                    <a:pt x="429181" y="1293228"/>
                  </a:cubicBezTo>
                  <a:cubicBezTo>
                    <a:pt x="422018" y="1287113"/>
                    <a:pt x="417312" y="1281532"/>
                    <a:pt x="414817" y="1277598"/>
                  </a:cubicBezTo>
                  <a:cubicBezTo>
                    <a:pt x="412283" y="1273588"/>
                    <a:pt x="411921" y="1271597"/>
                    <a:pt x="411807" y="1270864"/>
                  </a:cubicBezTo>
                  <a:cubicBezTo>
                    <a:pt x="411607" y="1269340"/>
                    <a:pt x="411550" y="1268216"/>
                    <a:pt x="411550" y="1267482"/>
                  </a:cubicBezTo>
                  <a:cubicBezTo>
                    <a:pt x="411578" y="1265215"/>
                    <a:pt x="411855" y="1263968"/>
                    <a:pt x="412274" y="1262729"/>
                  </a:cubicBezTo>
                  <a:cubicBezTo>
                    <a:pt x="413026" y="1260700"/>
                    <a:pt x="414436" y="1257862"/>
                    <a:pt x="419646" y="1253300"/>
                  </a:cubicBezTo>
                  <a:cubicBezTo>
                    <a:pt x="427238" y="1246556"/>
                    <a:pt x="443745" y="1237821"/>
                    <a:pt x="467100" y="1231935"/>
                  </a:cubicBezTo>
                  <a:cubicBezTo>
                    <a:pt x="490379" y="1225925"/>
                    <a:pt x="519992" y="1222419"/>
                    <a:pt x="552682" y="1222439"/>
                  </a:cubicBezTo>
                  <a:cubicBezTo>
                    <a:pt x="626682" y="1222286"/>
                    <a:pt x="716017" y="1240384"/>
                    <a:pt x="790445" y="1276055"/>
                  </a:cubicBezTo>
                  <a:cubicBezTo>
                    <a:pt x="829164" y="1294505"/>
                    <a:pt x="860473" y="1318270"/>
                    <a:pt x="883419" y="1344254"/>
                  </a:cubicBezTo>
                  <a:cubicBezTo>
                    <a:pt x="845071" y="1354017"/>
                    <a:pt x="803456" y="1361951"/>
                    <a:pt x="758155" y="1367562"/>
                  </a:cubicBezTo>
                  <a:close/>
                  <a:moveTo>
                    <a:pt x="798141" y="883244"/>
                  </a:moveTo>
                  <a:cubicBezTo>
                    <a:pt x="672830" y="866918"/>
                    <a:pt x="527098" y="836076"/>
                    <a:pt x="417465" y="794518"/>
                  </a:cubicBezTo>
                  <a:cubicBezTo>
                    <a:pt x="362734" y="773963"/>
                    <a:pt x="317157" y="750322"/>
                    <a:pt x="289287" y="728015"/>
                  </a:cubicBezTo>
                  <a:cubicBezTo>
                    <a:pt x="275295" y="716966"/>
                    <a:pt x="265960" y="706479"/>
                    <a:pt x="260998" y="698411"/>
                  </a:cubicBezTo>
                  <a:cubicBezTo>
                    <a:pt x="255997" y="690162"/>
                    <a:pt x="254978" y="685238"/>
                    <a:pt x="254892" y="680428"/>
                  </a:cubicBezTo>
                  <a:cubicBezTo>
                    <a:pt x="254921" y="677389"/>
                    <a:pt x="255369" y="674103"/>
                    <a:pt x="257102" y="669407"/>
                  </a:cubicBezTo>
                  <a:lnTo>
                    <a:pt x="259455" y="663092"/>
                  </a:lnTo>
                  <a:lnTo>
                    <a:pt x="260321" y="656482"/>
                  </a:lnTo>
                  <a:cubicBezTo>
                    <a:pt x="260712" y="653625"/>
                    <a:pt x="261674" y="650291"/>
                    <a:pt x="264284" y="645700"/>
                  </a:cubicBezTo>
                  <a:cubicBezTo>
                    <a:pt x="268732" y="637737"/>
                    <a:pt x="279019" y="626240"/>
                    <a:pt x="296383" y="614610"/>
                  </a:cubicBezTo>
                  <a:cubicBezTo>
                    <a:pt x="322253" y="597027"/>
                    <a:pt x="362972" y="579749"/>
                    <a:pt x="413750" y="567757"/>
                  </a:cubicBezTo>
                  <a:cubicBezTo>
                    <a:pt x="464557" y="555650"/>
                    <a:pt x="525374" y="548478"/>
                    <a:pt x="592134" y="548488"/>
                  </a:cubicBezTo>
                  <a:cubicBezTo>
                    <a:pt x="657114" y="548488"/>
                    <a:pt x="727742" y="555241"/>
                    <a:pt x="800665" y="570424"/>
                  </a:cubicBezTo>
                  <a:cubicBezTo>
                    <a:pt x="831117" y="576739"/>
                    <a:pt x="870369" y="588445"/>
                    <a:pt x="912194" y="604247"/>
                  </a:cubicBezTo>
                  <a:cubicBezTo>
                    <a:pt x="975011" y="627907"/>
                    <a:pt x="1044038" y="660845"/>
                    <a:pt x="1102131" y="697640"/>
                  </a:cubicBezTo>
                  <a:cubicBezTo>
                    <a:pt x="1131173" y="715994"/>
                    <a:pt x="1157481" y="735311"/>
                    <a:pt x="1178817" y="754361"/>
                  </a:cubicBezTo>
                  <a:cubicBezTo>
                    <a:pt x="1200191" y="773354"/>
                    <a:pt x="1216450" y="792185"/>
                    <a:pt x="1226081" y="808158"/>
                  </a:cubicBezTo>
                  <a:cubicBezTo>
                    <a:pt x="1236006" y="824513"/>
                    <a:pt x="1244264" y="842248"/>
                    <a:pt x="1250712" y="860955"/>
                  </a:cubicBezTo>
                  <a:cubicBezTo>
                    <a:pt x="1172864" y="883206"/>
                    <a:pt x="1081462" y="895579"/>
                    <a:pt x="980535" y="895550"/>
                  </a:cubicBezTo>
                  <a:cubicBezTo>
                    <a:pt x="922547" y="895540"/>
                    <a:pt x="861473" y="891540"/>
                    <a:pt x="798141" y="883244"/>
                  </a:cubicBezTo>
                  <a:close/>
                </a:path>
              </a:pathLst>
            </a:custGeom>
            <a:solidFill>
              <a:schemeClr val="bg2">
                <a:lumMod val="75000"/>
              </a:schemeClr>
            </a:solidFill>
            <a:ln w="9525" cap="flat">
              <a:noFill/>
              <a:prstDash val="solid"/>
              <a:miter/>
            </a:ln>
          </p:spPr>
          <p:txBody>
            <a:bodyPr rtlCol="0" anchor="ctr"/>
            <a:lstStyle/>
            <a:p>
              <a:endParaRPr lang="ja-JP" altLang="en-US"/>
            </a:p>
          </p:txBody>
        </p:sp>
        <p:sp>
          <p:nvSpPr>
            <p:cNvPr id="219" name="図形 218">
              <a:extLst>
                <a:ext uri="{FF2B5EF4-FFF2-40B4-BE49-F238E27FC236}">
                  <a16:creationId xmlns:a16="http://schemas.microsoft.com/office/drawing/2014/main" id="{F8950BBE-C161-A4DD-FA06-F9BA2083FACD}"/>
                </a:ext>
              </a:extLst>
            </p:cNvPr>
            <p:cNvSpPr/>
            <p:nvPr/>
          </p:nvSpPr>
          <p:spPr>
            <a:xfrm rot="19920862">
              <a:off x="8643194" y="3429594"/>
              <a:ext cx="548153" cy="400829"/>
            </a:xfrm>
            <a:prstGeom prst="swooshArrow">
              <a:avLst>
                <a:gd name="adj1" fmla="val 25000"/>
                <a:gd name="adj2" fmla="val 25000"/>
              </a:avLst>
            </a:prstGeom>
            <a:solidFill>
              <a:schemeClr val="accent5">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227" name="グラフィックス 226">
              <a:extLst>
                <a:ext uri="{FF2B5EF4-FFF2-40B4-BE49-F238E27FC236}">
                  <a16:creationId xmlns:a16="http://schemas.microsoft.com/office/drawing/2014/main" id="{13700863-4AA2-0F89-72AC-95597C634336}"/>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46563" y="3326723"/>
              <a:ext cx="235199" cy="235199"/>
            </a:xfrm>
            <a:prstGeom prst="rect">
              <a:avLst/>
            </a:prstGeom>
          </p:spPr>
        </p:pic>
        <p:pic>
          <p:nvPicPr>
            <p:cNvPr id="233" name="グラフィックス 232">
              <a:extLst>
                <a:ext uri="{FF2B5EF4-FFF2-40B4-BE49-F238E27FC236}">
                  <a16:creationId xmlns:a16="http://schemas.microsoft.com/office/drawing/2014/main" id="{02D790D1-A5BC-4FC5-2EEA-4398F1FAB5BB}"/>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82757" y="3134282"/>
              <a:ext cx="286979" cy="286979"/>
            </a:xfrm>
            <a:prstGeom prst="rect">
              <a:avLst/>
            </a:prstGeom>
          </p:spPr>
        </p:pic>
      </p:grpSp>
      <p:sp>
        <p:nvSpPr>
          <p:cNvPr id="307" name="正方形/長方形 306">
            <a:extLst>
              <a:ext uri="{FF2B5EF4-FFF2-40B4-BE49-F238E27FC236}">
                <a16:creationId xmlns:a16="http://schemas.microsoft.com/office/drawing/2014/main" id="{8EC4A9AD-340B-6312-845F-B0356034A691}"/>
              </a:ext>
            </a:extLst>
          </p:cNvPr>
          <p:cNvSpPr/>
          <p:nvPr/>
        </p:nvSpPr>
        <p:spPr>
          <a:xfrm>
            <a:off x="585717" y="4140706"/>
            <a:ext cx="2307610" cy="493240"/>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20000"/>
              </a:lnSpc>
              <a:spcBef>
                <a:spcPts val="800"/>
              </a:spcBef>
              <a:buNone/>
            </a:pP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現実的な</a:t>
            </a:r>
            <a:r>
              <a:rPr kumimoji="1" lang="en-US" altLang="ja-JP" sz="1200"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CDM</a:t>
            </a: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の利用状況</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308" name="正方形/長方形 307">
            <a:extLst>
              <a:ext uri="{FF2B5EF4-FFF2-40B4-BE49-F238E27FC236}">
                <a16:creationId xmlns:a16="http://schemas.microsoft.com/office/drawing/2014/main" id="{7CCCD60B-F66E-CEE0-C239-05B71D2BDE59}"/>
              </a:ext>
            </a:extLst>
          </p:cNvPr>
          <p:cNvSpPr/>
          <p:nvPr/>
        </p:nvSpPr>
        <p:spPr>
          <a:xfrm>
            <a:off x="3017077" y="4140706"/>
            <a:ext cx="2307610" cy="493240"/>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20000"/>
              </a:lnSpc>
              <a:spcBef>
                <a:spcPts val="800"/>
              </a:spcBef>
              <a:buNone/>
            </a:pPr>
            <a:r>
              <a:rPr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分析結果の敏感性</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309" name="正方形/長方形 308">
            <a:extLst>
              <a:ext uri="{FF2B5EF4-FFF2-40B4-BE49-F238E27FC236}">
                <a16:creationId xmlns:a16="http://schemas.microsoft.com/office/drawing/2014/main" id="{6588716D-99EA-1AEA-337C-05D4D36DA1A5}"/>
              </a:ext>
            </a:extLst>
          </p:cNvPr>
          <p:cNvSpPr/>
          <p:nvPr/>
        </p:nvSpPr>
        <p:spPr>
          <a:xfrm>
            <a:off x="5449042" y="4140706"/>
            <a:ext cx="2307610" cy="493240"/>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20000"/>
              </a:lnSpc>
              <a:spcBef>
                <a:spcPts val="800"/>
              </a:spcBef>
              <a:buNone/>
            </a:pP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アトリビュート内容を</a:t>
            </a:r>
            <a:br>
              <a:rPr kumimoji="1" lang="en-US" altLang="ja-JP" sz="1200"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意図通り構成する困難さ</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310" name="直角三角形 309">
            <a:extLst>
              <a:ext uri="{FF2B5EF4-FFF2-40B4-BE49-F238E27FC236}">
                <a16:creationId xmlns:a16="http://schemas.microsoft.com/office/drawing/2014/main" id="{8B22710C-FBEA-7BB9-ADEF-8DF7908A2BCC}"/>
              </a:ext>
            </a:extLst>
          </p:cNvPr>
          <p:cNvSpPr/>
          <p:nvPr/>
        </p:nvSpPr>
        <p:spPr>
          <a:xfrm rot="-8100000">
            <a:off x="5255622" y="5325754"/>
            <a:ext cx="188742" cy="188742"/>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正方形/長方形 310">
            <a:extLst>
              <a:ext uri="{FF2B5EF4-FFF2-40B4-BE49-F238E27FC236}">
                <a16:creationId xmlns:a16="http://schemas.microsoft.com/office/drawing/2014/main" id="{FA5858D2-9027-C274-9560-C142DC10B483}"/>
              </a:ext>
            </a:extLst>
          </p:cNvPr>
          <p:cNvSpPr/>
          <p:nvPr/>
        </p:nvSpPr>
        <p:spPr>
          <a:xfrm>
            <a:off x="8263703" y="4547971"/>
            <a:ext cx="3339377"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データやノウハウの蓄積</a:t>
            </a:r>
            <a:endParaRPr kumimoji="1" lang="en-US" altLang="ja-JP" sz="14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sp>
        <p:nvSpPr>
          <p:cNvPr id="312" name="円/楕円 311">
            <a:extLst>
              <a:ext uri="{FF2B5EF4-FFF2-40B4-BE49-F238E27FC236}">
                <a16:creationId xmlns:a16="http://schemas.microsoft.com/office/drawing/2014/main" id="{0FA25B8E-45F5-CFF0-8543-CDE773C17125}"/>
              </a:ext>
            </a:extLst>
          </p:cNvPr>
          <p:cNvSpPr/>
          <p:nvPr/>
        </p:nvSpPr>
        <p:spPr>
          <a:xfrm>
            <a:off x="8263702" y="4547971"/>
            <a:ext cx="842459" cy="84245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2"/>
                </a:solidFill>
                <a:latin typeface="Segoe UI" panose="020B0502040204020203" pitchFamily="34" charset="0"/>
                <a:cs typeface="Segoe UI" panose="020B0502040204020203" pitchFamily="34" charset="0"/>
              </a:rPr>
              <a:t>01</a:t>
            </a:r>
            <a:endParaRPr kumimoji="1" lang="ja-JP" altLang="en-US" sz="2400" b="1">
              <a:solidFill>
                <a:schemeClr val="bg2"/>
              </a:solidFill>
              <a:latin typeface="Segoe UI" panose="020B0502040204020203" pitchFamily="34" charset="0"/>
              <a:cs typeface="Segoe UI" panose="020B0502040204020203" pitchFamily="34" charset="0"/>
            </a:endParaRPr>
          </a:p>
        </p:txBody>
      </p:sp>
      <p:sp>
        <p:nvSpPr>
          <p:cNvPr id="313" name="正方形/長方形 312">
            <a:extLst>
              <a:ext uri="{FF2B5EF4-FFF2-40B4-BE49-F238E27FC236}">
                <a16:creationId xmlns:a16="http://schemas.microsoft.com/office/drawing/2014/main" id="{44D7D01F-D0A7-B635-74ED-C1355F0CF33F}"/>
              </a:ext>
            </a:extLst>
          </p:cNvPr>
          <p:cNvSpPr/>
          <p:nvPr/>
        </p:nvSpPr>
        <p:spPr>
          <a:xfrm>
            <a:off x="8263703" y="4140706"/>
            <a:ext cx="3339378" cy="295764"/>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30000"/>
              </a:lnSpc>
              <a:spcBef>
                <a:spcPts val="800"/>
              </a:spcBef>
              <a:buNone/>
            </a:pPr>
            <a:r>
              <a:rPr lang="en-US" altLang="ja-JP" sz="1200" b="1" dirty="0">
                <a:solidFill>
                  <a:schemeClr val="accent2"/>
                </a:solidFill>
                <a:latin typeface="Segoe UI" panose="020B0502040204020203" pitchFamily="34" charset="0"/>
                <a:ea typeface="Yu Gothic" panose="020B0400000000000000" pitchFamily="34" charset="-128"/>
                <a:cs typeface="Segoe UI" panose="020B0502040204020203" pitchFamily="34" charset="0"/>
              </a:rPr>
              <a:t>CDM</a:t>
            </a:r>
            <a:r>
              <a:rPr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実践への展望</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314" name="正方形/長方形 313">
            <a:extLst>
              <a:ext uri="{FF2B5EF4-FFF2-40B4-BE49-F238E27FC236}">
                <a16:creationId xmlns:a16="http://schemas.microsoft.com/office/drawing/2014/main" id="{33D50118-6DD3-1D4F-5764-C27D308BC3F5}"/>
              </a:ext>
            </a:extLst>
          </p:cNvPr>
          <p:cNvSpPr/>
          <p:nvPr/>
        </p:nvSpPr>
        <p:spPr>
          <a:xfrm>
            <a:off x="8263703" y="5508501"/>
            <a:ext cx="3339377"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問題項目プールの構築</a:t>
            </a:r>
            <a:endParaRPr kumimoji="1" lang="en-US" altLang="ja-JP" sz="14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sp>
        <p:nvSpPr>
          <p:cNvPr id="315" name="円/楕円 314">
            <a:extLst>
              <a:ext uri="{FF2B5EF4-FFF2-40B4-BE49-F238E27FC236}">
                <a16:creationId xmlns:a16="http://schemas.microsoft.com/office/drawing/2014/main" id="{B4D284D5-D2C1-CAB2-5001-84BD5C5D8642}"/>
              </a:ext>
            </a:extLst>
          </p:cNvPr>
          <p:cNvSpPr/>
          <p:nvPr/>
        </p:nvSpPr>
        <p:spPr>
          <a:xfrm>
            <a:off x="8263702" y="5508501"/>
            <a:ext cx="842459" cy="84245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2"/>
                </a:solidFill>
                <a:latin typeface="Segoe UI" panose="020B0502040204020203" pitchFamily="34" charset="0"/>
                <a:cs typeface="Segoe UI" panose="020B0502040204020203" pitchFamily="34" charset="0"/>
              </a:rPr>
              <a:t>02</a:t>
            </a:r>
            <a:endParaRPr kumimoji="1" lang="ja-JP" altLang="en-US" sz="2400" b="1">
              <a:solidFill>
                <a:schemeClr val="bg2"/>
              </a:solidFill>
              <a:latin typeface="Segoe UI" panose="020B0502040204020203" pitchFamily="34" charset="0"/>
              <a:cs typeface="Segoe UI" panose="020B0502040204020203" pitchFamily="34" charset="0"/>
            </a:endParaRPr>
          </a:p>
        </p:txBody>
      </p:sp>
      <p:sp>
        <p:nvSpPr>
          <p:cNvPr id="316" name="直角三角形 315">
            <a:extLst>
              <a:ext uri="{FF2B5EF4-FFF2-40B4-BE49-F238E27FC236}">
                <a16:creationId xmlns:a16="http://schemas.microsoft.com/office/drawing/2014/main" id="{67BBB242-E195-4E1A-0E5B-3FA8238749F9}"/>
              </a:ext>
            </a:extLst>
          </p:cNvPr>
          <p:cNvSpPr/>
          <p:nvPr/>
        </p:nvSpPr>
        <p:spPr>
          <a:xfrm rot="-8100000">
            <a:off x="7835536" y="5325754"/>
            <a:ext cx="188742" cy="188742"/>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正方形/長方形 316">
            <a:extLst>
              <a:ext uri="{FF2B5EF4-FFF2-40B4-BE49-F238E27FC236}">
                <a16:creationId xmlns:a16="http://schemas.microsoft.com/office/drawing/2014/main" id="{41EF97CE-0C63-A629-AF03-E5ECA655E088}"/>
              </a:ext>
            </a:extLst>
          </p:cNvPr>
          <p:cNvSpPr/>
          <p:nvPr/>
        </p:nvSpPr>
        <p:spPr>
          <a:xfrm>
            <a:off x="585398" y="3782129"/>
            <a:ext cx="11021206"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情</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報</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量</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不</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足</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に</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よ</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る</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困</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難</a:t>
            </a:r>
          </a:p>
        </p:txBody>
      </p:sp>
      <p:sp>
        <p:nvSpPr>
          <p:cNvPr id="318" name="正方形/長方形 317">
            <a:extLst>
              <a:ext uri="{FF2B5EF4-FFF2-40B4-BE49-F238E27FC236}">
                <a16:creationId xmlns:a16="http://schemas.microsoft.com/office/drawing/2014/main" id="{3EBEFD52-6255-091A-60A0-D4541254AEF6}"/>
              </a:ext>
            </a:extLst>
          </p:cNvPr>
          <p:cNvSpPr/>
          <p:nvPr/>
        </p:nvSpPr>
        <p:spPr>
          <a:xfrm>
            <a:off x="585399" y="1131207"/>
            <a:ext cx="290830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本研究の目的</a:t>
            </a:r>
          </a:p>
        </p:txBody>
      </p:sp>
      <p:sp>
        <p:nvSpPr>
          <p:cNvPr id="319" name="正方形/長方形 318">
            <a:extLst>
              <a:ext uri="{FF2B5EF4-FFF2-40B4-BE49-F238E27FC236}">
                <a16:creationId xmlns:a16="http://schemas.microsoft.com/office/drawing/2014/main" id="{8B71257C-4CFB-DD79-7ED2-9AD2F379928F}"/>
              </a:ext>
            </a:extLst>
          </p:cNvPr>
          <p:cNvSpPr/>
          <p:nvPr/>
        </p:nvSpPr>
        <p:spPr>
          <a:xfrm>
            <a:off x="589623"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実証的知見の蓄積</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320" name="正方形/長方形 319">
            <a:extLst>
              <a:ext uri="{FF2B5EF4-FFF2-40B4-BE49-F238E27FC236}">
                <a16:creationId xmlns:a16="http://schemas.microsoft.com/office/drawing/2014/main" id="{CAB0889C-FB73-02BF-D128-D00B07CBEBB0}"/>
              </a:ext>
            </a:extLst>
          </p:cNvPr>
          <p:cNvSpPr/>
          <p:nvPr/>
        </p:nvSpPr>
        <p:spPr>
          <a:xfrm>
            <a:off x="589871" y="2224026"/>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実践の効果と困難</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321" name="グラフィックス 320">
            <a:extLst>
              <a:ext uri="{FF2B5EF4-FFF2-40B4-BE49-F238E27FC236}">
                <a16:creationId xmlns:a16="http://schemas.microsoft.com/office/drawing/2014/main" id="{AFC97779-5614-81FC-4E72-4457167CF51E}"/>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89623" y="1543755"/>
            <a:ext cx="590095" cy="587325"/>
          </a:xfrm>
          <a:prstGeom prst="rect">
            <a:avLst/>
          </a:prstGeom>
          <a:effectLst>
            <a:outerShdw blurRad="317500" sx="102000" sy="102000" algn="ctr" rotWithShape="0">
              <a:schemeClr val="bg2"/>
            </a:outerShdw>
          </a:effectLst>
        </p:spPr>
      </p:pic>
      <p:pic>
        <p:nvPicPr>
          <p:cNvPr id="322" name="グラフィックス 321">
            <a:extLst>
              <a:ext uri="{FF2B5EF4-FFF2-40B4-BE49-F238E27FC236}">
                <a16:creationId xmlns:a16="http://schemas.microsoft.com/office/drawing/2014/main" id="{5B7299EB-135C-45B7-3929-9005D0B3A804}"/>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90855" y="2226539"/>
            <a:ext cx="589111" cy="587325"/>
          </a:xfrm>
          <a:prstGeom prst="rect">
            <a:avLst/>
          </a:prstGeom>
          <a:effectLst>
            <a:outerShdw blurRad="317500" sx="102000" sy="102000" algn="ctr" rotWithShape="0">
              <a:schemeClr val="bg2"/>
            </a:outerShdw>
          </a:effectLst>
        </p:spPr>
      </p:pic>
      <p:cxnSp>
        <p:nvCxnSpPr>
          <p:cNvPr id="325" name="直線コネクタ 324">
            <a:extLst>
              <a:ext uri="{FF2B5EF4-FFF2-40B4-BE49-F238E27FC236}">
                <a16:creationId xmlns:a16="http://schemas.microsoft.com/office/drawing/2014/main" id="{0FBB1D78-1FAE-E34E-AC0B-901B86ACE9E7}"/>
              </a:ext>
            </a:extLst>
          </p:cNvPr>
          <p:cNvCxnSpPr>
            <a:cxnSpLocks/>
          </p:cNvCxnSpPr>
          <p:nvPr/>
        </p:nvCxnSpPr>
        <p:spPr>
          <a:xfrm>
            <a:off x="3866654" y="1131207"/>
            <a:ext cx="0" cy="237264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046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55</a:t>
            </a:fld>
            <a:endParaRPr kumimoji="1" lang="ja-JP" altLang="en-US"/>
          </a:p>
        </p:txBody>
      </p:sp>
      <p:sp>
        <p:nvSpPr>
          <p:cNvPr id="47" name="コンテンツ プレースホルダー 2">
            <a:extLst>
              <a:ext uri="{FF2B5EF4-FFF2-40B4-BE49-F238E27FC236}">
                <a16:creationId xmlns:a16="http://schemas.microsoft.com/office/drawing/2014/main" id="{CD05CBD4-0836-5AB7-FA6C-1077C326D1E3}"/>
              </a:ext>
            </a:extLst>
          </p:cNvPr>
          <p:cNvSpPr txBox="1">
            <a:spLocks/>
          </p:cNvSpPr>
          <p:nvPr/>
        </p:nvSpPr>
        <p:spPr>
          <a:xfrm>
            <a:off x="4806998" y="61918"/>
            <a:ext cx="2578004"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Segoe UI" panose="020B0502040204020203" pitchFamily="34" charset="0"/>
                <a:cs typeface="Segoe UI" panose="020B0502040204020203" pitchFamily="34" charset="0"/>
              </a:rPr>
              <a:t>教育改善</a:t>
            </a:r>
            <a:endParaRPr lang="en-US" altLang="ja-JP" sz="1700" dirty="0">
              <a:latin typeface="Segoe UI" panose="020B0502040204020203" pitchFamily="34" charset="0"/>
              <a:cs typeface="Segoe UI" panose="020B0502040204020203" pitchFamily="34" charset="0"/>
            </a:endParaRPr>
          </a:p>
        </p:txBody>
      </p:sp>
      <p:cxnSp>
        <p:nvCxnSpPr>
          <p:cNvPr id="48" name="直線コネクタ 47">
            <a:extLst>
              <a:ext uri="{FF2B5EF4-FFF2-40B4-BE49-F238E27FC236}">
                <a16:creationId xmlns:a16="http://schemas.microsoft.com/office/drawing/2014/main" id="{67AC91BC-B903-AACC-1F71-B5B1296BE810}"/>
              </a:ext>
            </a:extLst>
          </p:cNvPr>
          <p:cNvCxnSpPr>
            <a:cxnSpLocks/>
          </p:cNvCxnSpPr>
          <p:nvPr/>
        </p:nvCxnSpPr>
        <p:spPr>
          <a:xfrm>
            <a:off x="4546170" y="803027"/>
            <a:ext cx="309966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直角三角形 22">
            <a:extLst>
              <a:ext uri="{FF2B5EF4-FFF2-40B4-BE49-F238E27FC236}">
                <a16:creationId xmlns:a16="http://schemas.microsoft.com/office/drawing/2014/main" id="{5B1A4CFC-2F92-C7F1-01BB-26922E9864CF}"/>
              </a:ext>
            </a:extLst>
          </p:cNvPr>
          <p:cNvSpPr/>
          <p:nvPr/>
        </p:nvSpPr>
        <p:spPr>
          <a:xfrm rot="-8100000">
            <a:off x="5898321" y="3712704"/>
            <a:ext cx="226286" cy="226286"/>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2995222B-0E60-2DEC-38D5-34D22C1970C8}"/>
              </a:ext>
            </a:extLst>
          </p:cNvPr>
          <p:cNvGrpSpPr/>
          <p:nvPr/>
        </p:nvGrpSpPr>
        <p:grpSpPr>
          <a:xfrm>
            <a:off x="717759" y="1203539"/>
            <a:ext cx="4848464" cy="4196105"/>
            <a:chOff x="717759" y="1203539"/>
            <a:chExt cx="4848464" cy="4196105"/>
          </a:xfrm>
        </p:grpSpPr>
        <p:sp>
          <p:nvSpPr>
            <p:cNvPr id="13" name="コンテンツ プレースホルダー 2">
              <a:extLst>
                <a:ext uri="{FF2B5EF4-FFF2-40B4-BE49-F238E27FC236}">
                  <a16:creationId xmlns:a16="http://schemas.microsoft.com/office/drawing/2014/main" id="{B8AEE932-9D95-654B-AEE0-2591037E04F3}"/>
                </a:ext>
              </a:extLst>
            </p:cNvPr>
            <p:cNvSpPr txBox="1">
              <a:spLocks/>
            </p:cNvSpPr>
            <p:nvPr/>
          </p:nvSpPr>
          <p:spPr>
            <a:xfrm>
              <a:off x="718029" y="1203539"/>
              <a:ext cx="4848194" cy="534530"/>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en-US" altLang="ja-JP" sz="2000" dirty="0">
                  <a:solidFill>
                    <a:schemeClr val="accent2"/>
                  </a:solidFill>
                  <a:latin typeface="Segoe UI" panose="020B0502040204020203" pitchFamily="34" charset="0"/>
                  <a:ea typeface="Yu Gothic" panose="020B0400000000000000" pitchFamily="34" charset="-128"/>
                  <a:cs typeface="Segoe UI" panose="020B0502040204020203" pitchFamily="34" charset="0"/>
                </a:rPr>
                <a:t>CDM</a:t>
              </a:r>
              <a:r>
                <a:rPr lang="ja-JP" altLang="en-US" sz="2000">
                  <a:solidFill>
                    <a:schemeClr val="accent2"/>
                  </a:solidFill>
                  <a:latin typeface="Segoe UI" panose="020B0502040204020203" pitchFamily="34" charset="0"/>
                  <a:ea typeface="Yu Gothic" panose="020B0400000000000000" pitchFamily="34" charset="-128"/>
                  <a:cs typeface="Segoe UI" panose="020B0502040204020203" pitchFamily="34" charset="0"/>
                </a:rPr>
                <a:t>適用の結果</a:t>
              </a:r>
              <a:endParaRPr lang="en-US" altLang="ja-JP" sz="17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p:txBody>
        </p:sp>
        <p:sp>
          <p:nvSpPr>
            <p:cNvPr id="26" name="正方形/長方形 25">
              <a:extLst>
                <a:ext uri="{FF2B5EF4-FFF2-40B4-BE49-F238E27FC236}">
                  <a16:creationId xmlns:a16="http://schemas.microsoft.com/office/drawing/2014/main" id="{363FC8F8-10B7-B48C-A457-E21D5EF9C0F7}"/>
                </a:ext>
              </a:extLst>
            </p:cNvPr>
            <p:cNvSpPr/>
            <p:nvPr/>
          </p:nvSpPr>
          <p:spPr>
            <a:xfrm>
              <a:off x="718029" y="2288423"/>
              <a:ext cx="484819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lvl="1" indent="0">
                <a:lnSpc>
                  <a:spcPct val="130000"/>
                </a:lnSpc>
                <a:buNone/>
              </a:pPr>
              <a:r>
                <a:rPr lang="ja-JP" altLang="en-US" sz="2000" b="1">
                  <a:solidFill>
                    <a:schemeClr val="tx1"/>
                  </a:solidFill>
                  <a:latin typeface="Yu Gothic" panose="020B0400000000000000" pitchFamily="34" charset="-128"/>
                  <a:ea typeface="Yu Gothic" panose="020B0400000000000000" pitchFamily="34" charset="-128"/>
                  <a:cs typeface="Segoe UI" panose="020B0502040204020203" pitchFamily="34" charset="0"/>
                </a:rPr>
                <a:t>学習向上の効果が小さい</a:t>
              </a:r>
              <a:endParaRPr lang="en-US" altLang="ja-JP" sz="2000" b="1" dirty="0">
                <a:solidFill>
                  <a:schemeClr val="tx1"/>
                </a:solidFill>
                <a:latin typeface="Yu Gothic" panose="020B0400000000000000" pitchFamily="34" charset="-128"/>
                <a:ea typeface="Yu Gothic" panose="020B0400000000000000" pitchFamily="34" charset="-128"/>
                <a:cs typeface="Segoe UI" panose="020B0502040204020203" pitchFamily="34" charset="0"/>
              </a:endParaRPr>
            </a:p>
            <a:p>
              <a:pPr marL="0" lvl="1" indent="0">
                <a:lnSpc>
                  <a:spcPct val="130000"/>
                </a:lnSpc>
                <a:spcBef>
                  <a:spcPts val="800"/>
                </a:spcBef>
                <a:buNone/>
              </a:pPr>
              <a:r>
                <a:rPr kumimoji="1" lang="ja-JP" altLang="en-US" sz="1400" b="1" u="none" strike="noStrike" kern="1200" cap="none" spc="0" normalizeH="0" baseline="0" noProof="0">
                  <a:ln>
                    <a:noFill/>
                  </a:ln>
                  <a:solidFill>
                    <a:schemeClr val="accent5"/>
                  </a:solidFill>
                  <a:effectLst/>
                  <a:uLnTx/>
                  <a:uFillTx/>
                  <a:latin typeface="Segoe UI" panose="020B0502040204020203" pitchFamily="34" charset="0"/>
                  <a:ea typeface="Yu Gothic Medium" panose="020B0400000000000000" pitchFamily="34" charset="-128"/>
                  <a:cs typeface="Segoe UI" panose="020B0502040204020203" pitchFamily="34" charset="0"/>
                </a:rPr>
                <a:t>フィードバックコンテンツの配布</a:t>
              </a: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では</a:t>
              </a:r>
              <a:br>
                <a:rPr kumimoji="1" lang="en-US" altLang="ja-JP" sz="14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rPr>
                <a:t>全体的な学習向上の効果は認められない</a:t>
              </a:r>
              <a:endPar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7" name="正方形/長方形 26">
              <a:extLst>
                <a:ext uri="{FF2B5EF4-FFF2-40B4-BE49-F238E27FC236}">
                  <a16:creationId xmlns:a16="http://schemas.microsoft.com/office/drawing/2014/main" id="{9538C136-76FA-6A58-11CE-FFA8715E100F}"/>
                </a:ext>
              </a:extLst>
            </p:cNvPr>
            <p:cNvSpPr/>
            <p:nvPr/>
          </p:nvSpPr>
          <p:spPr>
            <a:xfrm>
              <a:off x="718029" y="4249921"/>
              <a:ext cx="4848194"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68000" tIns="72000" rIns="144000" bIns="72000" rtlCol="0" anchor="ctr" anchorCtr="0"/>
            <a:lstStyle/>
            <a:p>
              <a:pPr marL="0" marR="0" lvl="1" indent="0" algn="l" defTabSz="914400" rtl="0" eaLnBrk="1" fontAlgn="auto" latinLnBrk="0" hangingPunct="1">
                <a:lnSpc>
                  <a:spcPct val="13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Segoe UI" panose="020B0502040204020203" pitchFamily="34" charset="0"/>
                </a:rPr>
                <a:t>フィードバックに有益な情報</a:t>
              </a:r>
              <a:endParaRPr kumimoji="1" lang="en-US" altLang="ja-JP" sz="20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Segoe UI" panose="020B0502040204020203" pitchFamily="34" charset="0"/>
              </a:endParaRPr>
            </a:p>
            <a:p>
              <a:pPr marL="0" marR="0" lvl="1" indent="0" algn="l" defTabSz="914400" rtl="0" eaLnBrk="1" fontAlgn="auto" latinLnBrk="0" hangingPunct="1">
                <a:lnSpc>
                  <a:spcPct val="130000"/>
                </a:lnSpc>
                <a:spcBef>
                  <a:spcPts val="800"/>
                </a:spcBef>
                <a:spcAft>
                  <a:spcPts val="0"/>
                </a:spcAft>
                <a:buClrTx/>
                <a:buSzTx/>
                <a:buFontTx/>
                <a:buNone/>
                <a:tabLst/>
                <a:defRPr/>
              </a:pPr>
              <a:r>
                <a:rPr kumimoji="1" lang="en-US" altLang="ja-JP" sz="1400"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CDM</a:t>
              </a:r>
              <a:r>
                <a:rPr kumimoji="1" lang="ja-JP" altLang="en-US" sz="1400" b="1"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適用から得た情報は</a:t>
              </a:r>
              <a:br>
                <a:rPr kumimoji="1" lang="en-US" altLang="ja-JP" sz="1400" b="1"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br>
              <a:r>
                <a:rPr kumimoji="1" lang="ja-JP" altLang="en-US" sz="1400" b="1"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有用なフィードバックに寄与する</a:t>
              </a:r>
              <a:endParaRPr kumimoji="1" lang="en-US" altLang="ja-JP" sz="1400" b="1"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cxnSp>
          <p:nvCxnSpPr>
            <p:cNvPr id="54" name="直線コネクタ 53">
              <a:extLst>
                <a:ext uri="{FF2B5EF4-FFF2-40B4-BE49-F238E27FC236}">
                  <a16:creationId xmlns:a16="http://schemas.microsoft.com/office/drawing/2014/main" id="{6CAB38CB-4369-9EBA-AC44-BA769F862904}"/>
                </a:ext>
              </a:extLst>
            </p:cNvPr>
            <p:cNvCxnSpPr>
              <a:cxnSpLocks/>
            </p:cNvCxnSpPr>
            <p:nvPr/>
          </p:nvCxnSpPr>
          <p:spPr>
            <a:xfrm flipH="1">
              <a:off x="718029" y="3870177"/>
              <a:ext cx="4760601"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64" name="グラフィックス 163">
              <a:extLst>
                <a:ext uri="{FF2B5EF4-FFF2-40B4-BE49-F238E27FC236}">
                  <a16:creationId xmlns:a16="http://schemas.microsoft.com/office/drawing/2014/main" id="{8F18FFB2-A377-C01B-403B-7C787A4BF05E}"/>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8683" y="4253333"/>
              <a:ext cx="1145387" cy="1146311"/>
            </a:xfrm>
            <a:prstGeom prst="rect">
              <a:avLst/>
            </a:prstGeom>
            <a:effectLst>
              <a:outerShdw blurRad="317500" sx="102000" sy="102000" algn="ctr" rotWithShape="0">
                <a:schemeClr val="accent1">
                  <a:lumMod val="20000"/>
                  <a:lumOff val="80000"/>
                </a:schemeClr>
              </a:outerShdw>
            </a:effectLst>
          </p:spPr>
        </p:pic>
        <p:pic>
          <p:nvPicPr>
            <p:cNvPr id="166" name="グラフィックス 165">
              <a:extLst>
                <a:ext uri="{FF2B5EF4-FFF2-40B4-BE49-F238E27FC236}">
                  <a16:creationId xmlns:a16="http://schemas.microsoft.com/office/drawing/2014/main" id="{6C381C89-3F99-F353-3937-79B3582532F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7759" y="2286616"/>
              <a:ext cx="1146311" cy="1148116"/>
            </a:xfrm>
            <a:prstGeom prst="rect">
              <a:avLst/>
            </a:prstGeom>
            <a:effectLst>
              <a:outerShdw blurRad="317500" sx="102000" sy="102000" algn="ctr" rotWithShape="0">
                <a:schemeClr val="accent5">
                  <a:lumMod val="20000"/>
                  <a:lumOff val="80000"/>
                </a:schemeClr>
              </a:outerShdw>
            </a:effectLst>
          </p:spPr>
        </p:pic>
      </p:grpSp>
      <p:grpSp>
        <p:nvGrpSpPr>
          <p:cNvPr id="4" name="グループ化 3">
            <a:extLst>
              <a:ext uri="{FF2B5EF4-FFF2-40B4-BE49-F238E27FC236}">
                <a16:creationId xmlns:a16="http://schemas.microsoft.com/office/drawing/2014/main" id="{E445F17F-016C-5C80-0709-3A1A8543490B}"/>
              </a:ext>
            </a:extLst>
          </p:cNvPr>
          <p:cNvGrpSpPr/>
          <p:nvPr/>
        </p:nvGrpSpPr>
        <p:grpSpPr>
          <a:xfrm>
            <a:off x="6610279" y="1203539"/>
            <a:ext cx="4848194" cy="5195684"/>
            <a:chOff x="6610279" y="1203539"/>
            <a:chExt cx="4848194" cy="5195684"/>
          </a:xfrm>
        </p:grpSpPr>
        <p:sp>
          <p:nvSpPr>
            <p:cNvPr id="28" name="コンテンツ プレースホルダー 2">
              <a:extLst>
                <a:ext uri="{FF2B5EF4-FFF2-40B4-BE49-F238E27FC236}">
                  <a16:creationId xmlns:a16="http://schemas.microsoft.com/office/drawing/2014/main" id="{7C2940D3-90AA-5A5B-F528-C6FBEED68F44}"/>
                </a:ext>
              </a:extLst>
            </p:cNvPr>
            <p:cNvSpPr txBox="1">
              <a:spLocks/>
            </p:cNvSpPr>
            <p:nvPr/>
          </p:nvSpPr>
          <p:spPr>
            <a:xfrm>
              <a:off x="6610279" y="1203539"/>
              <a:ext cx="4848194" cy="534530"/>
            </a:xfrm>
            <a:prstGeom prst="rect">
              <a:avLst/>
            </a:prstGeom>
            <a:solidFill>
              <a:srgbClr val="FFFFFF"/>
            </a:solidFill>
            <a:ln w="19050">
              <a:noFill/>
            </a:ln>
            <a:effectLst>
              <a:outerShdw blurRad="317500" sx="102000" sy="102000" algn="ctr" rotWithShape="0">
                <a:schemeClr val="bg2"/>
              </a:outerShdw>
            </a:effectLst>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solidFill>
                    <a:schemeClr val="accent2"/>
                  </a:solidFill>
                  <a:latin typeface="Segoe UI" panose="020B0502040204020203" pitchFamily="34" charset="0"/>
                  <a:ea typeface="Yu Gothic" panose="020B0400000000000000" pitchFamily="34" charset="-128"/>
                  <a:cs typeface="Segoe UI" panose="020B0502040204020203" pitchFamily="34" charset="0"/>
                </a:rPr>
                <a:t>他の教育実践との併用</a:t>
              </a:r>
              <a:endParaRPr lang="en-US" altLang="ja-JP" sz="1700" dirty="0">
                <a:solidFill>
                  <a:schemeClr val="accent2"/>
                </a:solidFill>
                <a:latin typeface="Yu Gothic" panose="020B0400000000000000" pitchFamily="34" charset="-128"/>
                <a:ea typeface="Yu Gothic" panose="020B0400000000000000" pitchFamily="34" charset="-128"/>
                <a:cs typeface="Segoe UI" panose="020B0502040204020203" pitchFamily="34" charset="0"/>
              </a:endParaRPr>
            </a:p>
          </p:txBody>
        </p:sp>
        <p:pic>
          <p:nvPicPr>
            <p:cNvPr id="170" name="グラフィックス 169">
              <a:extLst>
                <a:ext uri="{FF2B5EF4-FFF2-40B4-BE49-F238E27FC236}">
                  <a16:creationId xmlns:a16="http://schemas.microsoft.com/office/drawing/2014/main" id="{CFCCB9F9-4125-DBD6-162C-5F8D93720185}"/>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004281" y="3121923"/>
              <a:ext cx="1121387" cy="1120484"/>
            </a:xfrm>
            <a:prstGeom prst="rect">
              <a:avLst/>
            </a:prstGeom>
            <a:effectLst>
              <a:outerShdw blurRad="317500" sx="102000" sy="102000" algn="ctr" rotWithShape="0">
                <a:schemeClr val="bg2"/>
              </a:outerShdw>
            </a:effectLst>
          </p:spPr>
        </p:pic>
        <p:pic>
          <p:nvPicPr>
            <p:cNvPr id="172" name="グラフィックス 171">
              <a:extLst>
                <a:ext uri="{FF2B5EF4-FFF2-40B4-BE49-F238E27FC236}">
                  <a16:creationId xmlns:a16="http://schemas.microsoft.com/office/drawing/2014/main" id="{43665AA9-303C-7211-087D-EB520CC337D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545506" y="1971622"/>
              <a:ext cx="1121387" cy="1117782"/>
            </a:xfrm>
            <a:prstGeom prst="rect">
              <a:avLst/>
            </a:prstGeom>
            <a:effectLst>
              <a:outerShdw blurRad="317500" sx="102000" sy="102000" algn="ctr" rotWithShape="0">
                <a:schemeClr val="bg2"/>
              </a:outerShdw>
            </a:effectLst>
          </p:spPr>
        </p:pic>
        <p:pic>
          <p:nvPicPr>
            <p:cNvPr id="176" name="グラフィックス 175">
              <a:extLst>
                <a:ext uri="{FF2B5EF4-FFF2-40B4-BE49-F238E27FC236}">
                  <a16:creationId xmlns:a16="http://schemas.microsoft.com/office/drawing/2014/main" id="{86C9604C-3D4F-DF9E-6603-E7F1D63DB41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545506" y="4279160"/>
              <a:ext cx="1120484" cy="1120484"/>
            </a:xfrm>
            <a:prstGeom prst="rect">
              <a:avLst/>
            </a:prstGeom>
            <a:effectLst>
              <a:outerShdw blurRad="317500" sx="102000" sy="102000" algn="ctr" rotWithShape="0">
                <a:schemeClr val="bg2"/>
              </a:outerShdw>
            </a:effectLst>
          </p:spPr>
        </p:pic>
        <p:sp>
          <p:nvSpPr>
            <p:cNvPr id="180" name="コンテンツ プレースホルダー 2">
              <a:extLst>
                <a:ext uri="{FF2B5EF4-FFF2-40B4-BE49-F238E27FC236}">
                  <a16:creationId xmlns:a16="http://schemas.microsoft.com/office/drawing/2014/main" id="{F767482E-3474-48CF-8C5D-0CBF6786FA16}"/>
                </a:ext>
              </a:extLst>
            </p:cNvPr>
            <p:cNvSpPr txBox="1">
              <a:spLocks/>
            </p:cNvSpPr>
            <p:nvPr/>
          </p:nvSpPr>
          <p:spPr>
            <a:xfrm>
              <a:off x="6610279" y="5688374"/>
              <a:ext cx="4848194" cy="710849"/>
            </a:xfrm>
            <a:prstGeom prst="rect">
              <a:avLst/>
            </a:prstGeom>
            <a:noFill/>
            <a:ln w="19050">
              <a:noFill/>
            </a:ln>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600">
                  <a:latin typeface="Segoe UI" panose="020B0502040204020203" pitchFamily="34" charset="0"/>
                  <a:cs typeface="Segoe UI" panose="020B0502040204020203" pitchFamily="34" charset="0"/>
                </a:rPr>
                <a:t>フィードバックコンテンツの配布に終始せず</a:t>
              </a:r>
              <a:br>
                <a:rPr lang="en-US" altLang="ja-JP" sz="1600" dirty="0">
                  <a:latin typeface="Segoe UI" panose="020B0502040204020203" pitchFamily="34" charset="0"/>
                  <a:cs typeface="Segoe UI" panose="020B0502040204020203" pitchFamily="34" charset="0"/>
                </a:rPr>
              </a:br>
              <a:r>
                <a:rPr lang="ja-JP" altLang="en-US" sz="1600">
                  <a:latin typeface="Segoe UI" panose="020B0502040204020203" pitchFamily="34" charset="0"/>
                  <a:cs typeface="Segoe UI" panose="020B0502040204020203" pitchFamily="34" charset="0"/>
                </a:rPr>
                <a:t>他の教育実践との併用が必要である</a:t>
              </a:r>
              <a:endParaRPr lang="en-US" altLang="ja-JP" sz="1600" dirty="0">
                <a:latin typeface="Segoe UI" panose="020B0502040204020203" pitchFamily="34" charset="0"/>
                <a:cs typeface="Segoe UI" panose="020B0502040204020203" pitchFamily="34" charset="0"/>
              </a:endParaRPr>
            </a:p>
          </p:txBody>
        </p:sp>
        <p:pic>
          <p:nvPicPr>
            <p:cNvPr id="183" name="グラフィックス 182">
              <a:extLst>
                <a:ext uri="{FF2B5EF4-FFF2-40B4-BE49-F238E27FC236}">
                  <a16:creationId xmlns:a16="http://schemas.microsoft.com/office/drawing/2014/main" id="{C6EE4FC9-B829-74A2-1E4A-6FA789CDB3D9}"/>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926337" y="2391455"/>
              <a:ext cx="2619169" cy="2606872"/>
            </a:xfrm>
            <a:prstGeom prst="rect">
              <a:avLst/>
            </a:prstGeom>
            <a:effectLst>
              <a:outerShdw blurRad="317500" sx="102000" sy="102000" algn="ctr" rotWithShape="0">
                <a:schemeClr val="bg2"/>
              </a:outerShdw>
            </a:effectLst>
          </p:spPr>
        </p:pic>
      </p:grpSp>
    </p:spTree>
    <p:extLst>
      <p:ext uri="{BB962C8B-B14F-4D97-AF65-F5344CB8AC3E}">
        <p14:creationId xmlns:p14="http://schemas.microsoft.com/office/powerpoint/2010/main" val="94857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886084-A592-2E20-532F-BF41B0342C98}"/>
              </a:ext>
            </a:extLst>
          </p:cNvPr>
          <p:cNvSpPr/>
          <p:nvPr/>
        </p:nvSpPr>
        <p:spPr>
          <a:xfrm>
            <a:off x="33169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問題と目的</a:t>
            </a:r>
          </a:p>
        </p:txBody>
      </p:sp>
      <p:sp>
        <p:nvSpPr>
          <p:cNvPr id="5" name="正方形/長方形 4">
            <a:extLst>
              <a:ext uri="{FF2B5EF4-FFF2-40B4-BE49-F238E27FC236}">
                <a16:creationId xmlns:a16="http://schemas.microsoft.com/office/drawing/2014/main" id="{48DB0B60-3685-89A5-4474-802AA42D7C96}"/>
              </a:ext>
            </a:extLst>
          </p:cNvPr>
          <p:cNvSpPr/>
          <p:nvPr/>
        </p:nvSpPr>
        <p:spPr>
          <a:xfrm>
            <a:off x="225313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600" b="1">
                <a:latin typeface="Yu Gothic" panose="020B0400000000000000" pitchFamily="34" charset="-128"/>
                <a:ea typeface="Yu Gothic" panose="020B0400000000000000" pitchFamily="34" charset="-128"/>
              </a:rPr>
              <a:t>認知診断モデル</a:t>
            </a:r>
            <a:endParaRPr kumimoji="1" lang="ja-JP" altLang="en-US" sz="1600" b="1">
              <a:latin typeface="Yu Gothic" panose="020B0400000000000000" pitchFamily="34" charset="-128"/>
              <a:ea typeface="Yu Gothic" panose="020B0400000000000000" pitchFamily="34" charset="-128"/>
            </a:endParaRPr>
          </a:p>
        </p:txBody>
      </p:sp>
      <p:sp>
        <p:nvSpPr>
          <p:cNvPr id="16" name="タイトル 1">
            <a:extLst>
              <a:ext uri="{FF2B5EF4-FFF2-40B4-BE49-F238E27FC236}">
                <a16:creationId xmlns:a16="http://schemas.microsoft.com/office/drawing/2014/main" id="{FA209142-9DB6-EEA8-9C92-ECB0681AE2D8}"/>
              </a:ext>
            </a:extLst>
          </p:cNvPr>
          <p:cNvSpPr>
            <a:spLocks noGrp="1"/>
          </p:cNvSpPr>
          <p:nvPr>
            <p:ph type="title"/>
          </p:nvPr>
        </p:nvSpPr>
        <p:spPr>
          <a:xfrm>
            <a:off x="318052" y="437882"/>
            <a:ext cx="11569148" cy="518231"/>
          </a:xfrm>
        </p:spPr>
        <p:txBody>
          <a:bodyPr/>
          <a:lstStyle/>
          <a:p>
            <a:r>
              <a:rPr kumimoji="1" lang="ja-JP" altLang="en-US" sz="2400" b="1" i="0" u="none" strike="noStrike" kern="1200" cap="none" spc="0" normalizeH="0" baseline="0" noProof="0">
                <a:ln>
                  <a:noFill/>
                </a:ln>
                <a:solidFill>
                  <a:srgbClr val="595959"/>
                </a:solidFill>
                <a:effectLst/>
                <a:uLnTx/>
                <a:uFillTx/>
                <a:latin typeface="Yu Gothic" panose="020B0400000000000000" pitchFamily="34" charset="-128"/>
                <a:ea typeface="Yu Gothic" panose="020B0400000000000000" pitchFamily="34" charset="-128"/>
                <a:cs typeface="+mj-cs"/>
              </a:rPr>
              <a:t>総合考察</a:t>
            </a:r>
            <a:r>
              <a:rPr kumimoji="1" lang="en-US" altLang="ja-JP" sz="2800" b="1" i="0" u="none" strike="noStrike" kern="1200" cap="none" spc="0" normalizeH="0" baseline="0" noProof="0" dirty="0">
                <a:ln>
                  <a:noFill/>
                </a:ln>
                <a:solidFill>
                  <a:srgbClr val="595959"/>
                </a:solidFill>
                <a:effectLst/>
                <a:uLnTx/>
                <a:uFillTx/>
                <a:latin typeface="Yu Gothic" panose="020B0400000000000000" pitchFamily="34" charset="-128"/>
                <a:ea typeface="Yu Gothic" panose="020B0400000000000000" pitchFamily="34" charset="-128"/>
                <a:cs typeface="+mj-cs"/>
              </a:rPr>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General Discussion</a:t>
            </a:r>
            <a:endParaRPr kumimoji="1" lang="ja-JP" altLang="en-US"/>
          </a:p>
        </p:txBody>
      </p:sp>
      <p:sp>
        <p:nvSpPr>
          <p:cNvPr id="17" name="スライド番号プレースホルダー 16">
            <a:extLst>
              <a:ext uri="{FF2B5EF4-FFF2-40B4-BE49-F238E27FC236}">
                <a16:creationId xmlns:a16="http://schemas.microsoft.com/office/drawing/2014/main" id="{5765BEA7-C003-0340-A6F2-9D0D22C2D6FF}"/>
              </a:ext>
            </a:extLst>
          </p:cNvPr>
          <p:cNvSpPr>
            <a:spLocks noGrp="1"/>
          </p:cNvSpPr>
          <p:nvPr>
            <p:ph type="sldNum" sz="quarter" idx="12"/>
          </p:nvPr>
        </p:nvSpPr>
        <p:spPr/>
        <p:txBody>
          <a:bodyPr/>
          <a:lstStyle/>
          <a:p>
            <a:fld id="{61F7F860-7F54-014C-9223-753273D0A5F8}" type="slidenum">
              <a:rPr kumimoji="1" lang="ja-JP" altLang="en-US" smtClean="0"/>
              <a:t>56</a:t>
            </a:fld>
            <a:endParaRPr kumimoji="1" lang="ja-JP" altLang="en-US"/>
          </a:p>
        </p:txBody>
      </p:sp>
      <p:sp>
        <p:nvSpPr>
          <p:cNvPr id="2" name="正方形/長方形 1">
            <a:extLst>
              <a:ext uri="{FF2B5EF4-FFF2-40B4-BE49-F238E27FC236}">
                <a16:creationId xmlns:a16="http://schemas.microsoft.com/office/drawing/2014/main" id="{43E5149D-BAE0-CA5B-0AA8-15F8407E3661}"/>
              </a:ext>
            </a:extLst>
          </p:cNvPr>
          <p:cNvSpPr/>
          <p:nvPr/>
        </p:nvSpPr>
        <p:spPr>
          <a:xfrm>
            <a:off x="417456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予備的検討</a:t>
            </a:r>
          </a:p>
        </p:txBody>
      </p:sp>
      <p:sp>
        <p:nvSpPr>
          <p:cNvPr id="6" name="正方形/長方形 5">
            <a:extLst>
              <a:ext uri="{FF2B5EF4-FFF2-40B4-BE49-F238E27FC236}">
                <a16:creationId xmlns:a16="http://schemas.microsoft.com/office/drawing/2014/main" id="{E3A37217-B898-2FC1-474A-B600EAEB457B}"/>
              </a:ext>
            </a:extLst>
          </p:cNvPr>
          <p:cNvSpPr/>
          <p:nvPr/>
        </p:nvSpPr>
        <p:spPr>
          <a:xfrm>
            <a:off x="6096000"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3" name="正方形/長方形 2">
            <a:extLst>
              <a:ext uri="{FF2B5EF4-FFF2-40B4-BE49-F238E27FC236}">
                <a16:creationId xmlns:a16="http://schemas.microsoft.com/office/drawing/2014/main" id="{1F8C3B79-9EA6-C3DE-3857-0F71B165885D}"/>
              </a:ext>
            </a:extLst>
          </p:cNvPr>
          <p:cNvSpPr/>
          <p:nvPr/>
        </p:nvSpPr>
        <p:spPr>
          <a:xfrm>
            <a:off x="8017435" y="90152"/>
            <a:ext cx="1859990" cy="321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Segoe UI" panose="020B0502040204020203" pitchFamily="34" charset="0"/>
                <a:ea typeface="Yu Gothic" panose="020B0400000000000000" pitchFamily="34" charset="-128"/>
                <a:cs typeface="Segoe UI" panose="020B0502040204020203" pitchFamily="34" charset="0"/>
              </a:rPr>
              <a:t>研</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a:t>
            </a:r>
            <a:r>
              <a:rPr kumimoji="1" lang="ja-JP" altLang="en-US" sz="1600" b="1">
                <a:latin typeface="Segoe UI" panose="020B0502040204020203" pitchFamily="34" charset="0"/>
                <a:ea typeface="Yu Gothic" panose="020B0400000000000000" pitchFamily="34" charset="-128"/>
                <a:cs typeface="Segoe UI" panose="020B0502040204020203" pitchFamily="34" charset="0"/>
              </a:rPr>
              <a:t>究</a:t>
            </a:r>
            <a:r>
              <a:rPr kumimoji="1" lang="en-US" altLang="ja-JP" sz="1600" b="1" dirty="0">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600" b="1">
              <a:latin typeface="Segoe UI" panose="020B0502040204020203" pitchFamily="34" charset="0"/>
              <a:ea typeface="Yu Gothic" panose="020B0400000000000000" pitchFamily="34" charset="-128"/>
              <a:cs typeface="Segoe UI" panose="020B0502040204020203" pitchFamily="34" charset="0"/>
            </a:endParaRPr>
          </a:p>
        </p:txBody>
      </p:sp>
      <p:sp>
        <p:nvSpPr>
          <p:cNvPr id="8" name="正方形/長方形 7">
            <a:extLst>
              <a:ext uri="{FF2B5EF4-FFF2-40B4-BE49-F238E27FC236}">
                <a16:creationId xmlns:a16="http://schemas.microsoft.com/office/drawing/2014/main" id="{BA3A4A81-66F7-CD44-2726-0310B6B5F47A}"/>
              </a:ext>
            </a:extLst>
          </p:cNvPr>
          <p:cNvSpPr/>
          <p:nvPr/>
        </p:nvSpPr>
        <p:spPr>
          <a:xfrm>
            <a:off x="9938870" y="90152"/>
            <a:ext cx="1859990" cy="321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600" b="1">
                <a:latin typeface="Yu Gothic" panose="020B0400000000000000" pitchFamily="34" charset="-128"/>
                <a:ea typeface="Yu Gothic" panose="020B0400000000000000" pitchFamily="34" charset="-128"/>
              </a:rPr>
              <a:t>総合考察</a:t>
            </a:r>
          </a:p>
        </p:txBody>
      </p:sp>
      <p:sp>
        <p:nvSpPr>
          <p:cNvPr id="11" name="正方形/長方形 10">
            <a:extLst>
              <a:ext uri="{FF2B5EF4-FFF2-40B4-BE49-F238E27FC236}">
                <a16:creationId xmlns:a16="http://schemas.microsoft.com/office/drawing/2014/main" id="{BBCBBE31-44F6-DC52-2675-BC08ECA0724D}"/>
              </a:ext>
            </a:extLst>
          </p:cNvPr>
          <p:cNvSpPr/>
          <p:nvPr/>
        </p:nvSpPr>
        <p:spPr>
          <a:xfrm>
            <a:off x="4253634" y="1135027"/>
            <a:ext cx="7349446"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認知診断モデル</a:t>
            </a:r>
            <a:r>
              <a:rPr kumimoji="1" lang="ja-JP" altLang="en-US" sz="1200" b="1">
                <a:solidFill>
                  <a:schemeClr val="accent2"/>
                </a:solidFill>
                <a:latin typeface="Yu Gothic" panose="020B0400000000000000" pitchFamily="34" charset="-128"/>
                <a:ea typeface="Yu Gothic" panose="020B0400000000000000" pitchFamily="34" charset="-128"/>
              </a:rPr>
              <a:t>による教育改善</a:t>
            </a:r>
          </a:p>
        </p:txBody>
      </p:sp>
      <p:sp>
        <p:nvSpPr>
          <p:cNvPr id="12" name="正方形/長方形 11">
            <a:extLst>
              <a:ext uri="{FF2B5EF4-FFF2-40B4-BE49-F238E27FC236}">
                <a16:creationId xmlns:a16="http://schemas.microsoft.com/office/drawing/2014/main" id="{E9C987D9-C750-A6CA-F12F-7139B229BD70}"/>
              </a:ext>
            </a:extLst>
          </p:cNvPr>
          <p:cNvSpPr/>
          <p:nvPr/>
        </p:nvSpPr>
        <p:spPr>
          <a:xfrm>
            <a:off x="4251677" y="1899654"/>
            <a:ext cx="3529679" cy="688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0" tIns="72000" rIns="144000" bIns="72000" rtlCol="0" anchor="ctr" anchorCtr="0"/>
          <a:lstStyle/>
          <a:p>
            <a:pPr marL="0" lvl="1" indent="0">
              <a:lnSpc>
                <a:spcPct val="130000"/>
              </a:lnSpc>
              <a:spcBef>
                <a:spcPts val="800"/>
              </a:spcBef>
              <a:buNone/>
            </a:pP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学習向上の効果が小さい</a:t>
            </a:r>
            <a:endParaRPr kumimoji="1" lang="en-US" altLang="ja-JP" sz="14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sp>
        <p:nvSpPr>
          <p:cNvPr id="14" name="正方形/長方形 13">
            <a:extLst>
              <a:ext uri="{FF2B5EF4-FFF2-40B4-BE49-F238E27FC236}">
                <a16:creationId xmlns:a16="http://schemas.microsoft.com/office/drawing/2014/main" id="{19350167-ED2C-7704-3F8E-43E8D0DFA823}"/>
              </a:ext>
            </a:extLst>
          </p:cNvPr>
          <p:cNvSpPr/>
          <p:nvPr/>
        </p:nvSpPr>
        <p:spPr>
          <a:xfrm>
            <a:off x="4251677" y="1492388"/>
            <a:ext cx="3529680" cy="295764"/>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30000"/>
              </a:lnSpc>
              <a:spcBef>
                <a:spcPts val="800"/>
              </a:spcBef>
              <a:buNone/>
            </a:pPr>
            <a:r>
              <a:rPr lang="en-US" altLang="ja-JP" sz="1200" b="1" dirty="0">
                <a:solidFill>
                  <a:schemeClr val="accent2"/>
                </a:solidFill>
                <a:latin typeface="Segoe UI" panose="020B0502040204020203" pitchFamily="34" charset="0"/>
                <a:ea typeface="Yu Gothic" panose="020B0400000000000000" pitchFamily="34" charset="-128"/>
                <a:cs typeface="Segoe UI" panose="020B0502040204020203" pitchFamily="34" charset="0"/>
              </a:rPr>
              <a:t>CDM</a:t>
            </a:r>
            <a:r>
              <a:rPr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適用の結果</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19" name="グラフィックス 18">
            <a:extLst>
              <a:ext uri="{FF2B5EF4-FFF2-40B4-BE49-F238E27FC236}">
                <a16:creationId xmlns:a16="http://schemas.microsoft.com/office/drawing/2014/main" id="{EE2DF10F-AAD7-A08B-B0F4-1DA406E8AD6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51337" y="2694457"/>
            <a:ext cx="691384" cy="691942"/>
          </a:xfrm>
          <a:prstGeom prst="rect">
            <a:avLst/>
          </a:prstGeom>
          <a:effectLst>
            <a:outerShdw blurRad="317500" sx="102000" sy="102000" algn="ctr" rotWithShape="0">
              <a:schemeClr val="accent1">
                <a:lumMod val="20000"/>
                <a:lumOff val="80000"/>
              </a:schemeClr>
            </a:outerShdw>
          </a:effectLst>
        </p:spPr>
      </p:pic>
      <p:pic>
        <p:nvPicPr>
          <p:cNvPr id="20" name="グラフィックス 19">
            <a:extLst>
              <a:ext uri="{FF2B5EF4-FFF2-40B4-BE49-F238E27FC236}">
                <a16:creationId xmlns:a16="http://schemas.microsoft.com/office/drawing/2014/main" id="{A4B2EC3B-7D87-099A-4AC4-2C9659C648D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250997" y="1899653"/>
            <a:ext cx="692064" cy="693154"/>
          </a:xfrm>
          <a:prstGeom prst="rect">
            <a:avLst/>
          </a:prstGeom>
          <a:effectLst>
            <a:outerShdw blurRad="317500" sx="102000" sy="102000" algn="ctr" rotWithShape="0">
              <a:schemeClr val="accent5">
                <a:lumMod val="20000"/>
                <a:lumOff val="80000"/>
              </a:schemeClr>
            </a:outerShdw>
          </a:effectLst>
        </p:spPr>
      </p:pic>
      <p:sp>
        <p:nvSpPr>
          <p:cNvPr id="22" name="正方形/長方形 21">
            <a:extLst>
              <a:ext uri="{FF2B5EF4-FFF2-40B4-BE49-F238E27FC236}">
                <a16:creationId xmlns:a16="http://schemas.microsoft.com/office/drawing/2014/main" id="{8C4D7A01-7A4E-9ED0-2E86-9EF766079A78}"/>
              </a:ext>
            </a:extLst>
          </p:cNvPr>
          <p:cNvSpPr/>
          <p:nvPr/>
        </p:nvSpPr>
        <p:spPr>
          <a:xfrm>
            <a:off x="8073400" y="1492388"/>
            <a:ext cx="3529680" cy="295764"/>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30000"/>
              </a:lnSpc>
              <a:spcBef>
                <a:spcPts val="800"/>
              </a:spcBef>
              <a:buNone/>
            </a:pPr>
            <a:r>
              <a:rPr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他の教育実践との併用の必要性</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3" name="直角三角形 22">
            <a:extLst>
              <a:ext uri="{FF2B5EF4-FFF2-40B4-BE49-F238E27FC236}">
                <a16:creationId xmlns:a16="http://schemas.microsoft.com/office/drawing/2014/main" id="{E75AFBA0-2EDC-628A-037E-F325C78FA1F2}"/>
              </a:ext>
            </a:extLst>
          </p:cNvPr>
          <p:cNvSpPr/>
          <p:nvPr/>
        </p:nvSpPr>
        <p:spPr>
          <a:xfrm rot="-8100000">
            <a:off x="7780261" y="2471666"/>
            <a:ext cx="188742" cy="188742"/>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グラフィックス 25">
            <a:extLst>
              <a:ext uri="{FF2B5EF4-FFF2-40B4-BE49-F238E27FC236}">
                <a16:creationId xmlns:a16="http://schemas.microsoft.com/office/drawing/2014/main" id="{C2A2EC2D-6039-9F54-733F-95C1638FFD6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257380" y="2398543"/>
            <a:ext cx="482296" cy="485958"/>
          </a:xfrm>
          <a:prstGeom prst="rect">
            <a:avLst/>
          </a:prstGeom>
          <a:effectLst>
            <a:outerShdw blurRad="190500" sx="101000" sy="101000" algn="ctr" rotWithShape="0">
              <a:schemeClr val="bg2"/>
            </a:outerShdw>
          </a:effectLst>
        </p:spPr>
      </p:pic>
      <p:pic>
        <p:nvPicPr>
          <p:cNvPr id="27" name="グラフィックス 26">
            <a:extLst>
              <a:ext uri="{FF2B5EF4-FFF2-40B4-BE49-F238E27FC236}">
                <a16:creationId xmlns:a16="http://schemas.microsoft.com/office/drawing/2014/main" id="{D7F68049-2D13-D2F5-E359-FFDB6797DBF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060066" y="1899653"/>
            <a:ext cx="482296" cy="484786"/>
          </a:xfrm>
          <a:prstGeom prst="rect">
            <a:avLst/>
          </a:prstGeom>
          <a:effectLst>
            <a:outerShdw blurRad="190500" sx="101000" sy="101000" algn="ctr" rotWithShape="0">
              <a:schemeClr val="bg2"/>
            </a:outerShdw>
          </a:effectLst>
        </p:spPr>
      </p:pic>
      <p:pic>
        <p:nvPicPr>
          <p:cNvPr id="28" name="グラフィックス 27">
            <a:extLst>
              <a:ext uri="{FF2B5EF4-FFF2-40B4-BE49-F238E27FC236}">
                <a16:creationId xmlns:a16="http://schemas.microsoft.com/office/drawing/2014/main" id="{0C5D43A6-5844-6E31-2DCB-F8D2624A2BDE}"/>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060066" y="2900441"/>
            <a:ext cx="481908" cy="485958"/>
          </a:xfrm>
          <a:prstGeom prst="rect">
            <a:avLst/>
          </a:prstGeom>
          <a:effectLst>
            <a:outerShdw blurRad="190500" sx="101000" sy="101000" algn="ctr" rotWithShape="0">
              <a:schemeClr val="bg2"/>
            </a:outerShdw>
          </a:effectLst>
        </p:spPr>
      </p:pic>
      <p:sp>
        <p:nvSpPr>
          <p:cNvPr id="9" name="直角三角形 8">
            <a:extLst>
              <a:ext uri="{FF2B5EF4-FFF2-40B4-BE49-F238E27FC236}">
                <a16:creationId xmlns:a16="http://schemas.microsoft.com/office/drawing/2014/main" id="{101F8DB2-41D4-A851-8725-2FD4C11E51F3}"/>
              </a:ext>
            </a:extLst>
          </p:cNvPr>
          <p:cNvSpPr/>
          <p:nvPr/>
        </p:nvSpPr>
        <p:spPr>
          <a:xfrm rot="-8100000">
            <a:off x="2810118" y="5325753"/>
            <a:ext cx="188742" cy="188742"/>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D691555E-2BF0-0226-C6B6-A86F830FBA93}"/>
              </a:ext>
            </a:extLst>
          </p:cNvPr>
          <p:cNvGrpSpPr/>
          <p:nvPr/>
        </p:nvGrpSpPr>
        <p:grpSpPr>
          <a:xfrm>
            <a:off x="585398" y="4717582"/>
            <a:ext cx="2167907" cy="1644762"/>
            <a:chOff x="712321" y="2373435"/>
            <a:chExt cx="3207248" cy="2433294"/>
          </a:xfrm>
        </p:grpSpPr>
        <p:pic>
          <p:nvPicPr>
            <p:cNvPr id="13" name="グラフィックス 12">
              <a:extLst>
                <a:ext uri="{FF2B5EF4-FFF2-40B4-BE49-F238E27FC236}">
                  <a16:creationId xmlns:a16="http://schemas.microsoft.com/office/drawing/2014/main" id="{0C8F1A77-6FE0-09F7-0A00-9B9B4B375CE8}"/>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17531" y="2375252"/>
              <a:ext cx="1146310" cy="1156732"/>
            </a:xfrm>
            <a:prstGeom prst="rect">
              <a:avLst/>
            </a:prstGeom>
            <a:effectLst>
              <a:outerShdw blurRad="317500" sx="102000" sy="102000" algn="ctr" rotWithShape="0">
                <a:schemeClr val="bg2"/>
              </a:outerShdw>
            </a:effectLst>
          </p:spPr>
        </p:pic>
        <p:pic>
          <p:nvPicPr>
            <p:cNvPr id="18" name="グラフィックス 17">
              <a:extLst>
                <a:ext uri="{FF2B5EF4-FFF2-40B4-BE49-F238E27FC236}">
                  <a16:creationId xmlns:a16="http://schemas.microsoft.com/office/drawing/2014/main" id="{E77C3F39-56D2-4952-3E53-3B1A1CA2C725}"/>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17532" y="3654388"/>
              <a:ext cx="1146310" cy="1152341"/>
            </a:xfrm>
            <a:prstGeom prst="rect">
              <a:avLst/>
            </a:prstGeom>
            <a:effectLst>
              <a:outerShdw blurRad="317500" sx="102000" sy="102000" algn="ctr" rotWithShape="0">
                <a:schemeClr val="bg2"/>
              </a:outerShdw>
            </a:effectLst>
          </p:spPr>
        </p:pic>
        <p:sp>
          <p:nvSpPr>
            <p:cNvPr id="21" name="正方形/長方形 20">
              <a:extLst>
                <a:ext uri="{FF2B5EF4-FFF2-40B4-BE49-F238E27FC236}">
                  <a16:creationId xmlns:a16="http://schemas.microsoft.com/office/drawing/2014/main" id="{70698E49-CEE9-3019-177D-E1506144A4C1}"/>
                </a:ext>
              </a:extLst>
            </p:cNvPr>
            <p:cNvSpPr/>
            <p:nvPr/>
          </p:nvSpPr>
          <p:spPr>
            <a:xfrm>
              <a:off x="712321" y="2373435"/>
              <a:ext cx="3207248" cy="114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72000" tIns="72000" rIns="144000" bIns="72000" rtlCol="0" anchor="ctr" anchorCtr="0"/>
            <a:lstStyle/>
            <a:p>
              <a:pPr marL="0" lvl="1" indent="0">
                <a:lnSpc>
                  <a:spcPct val="130000"/>
                </a:lnSpc>
                <a:buNone/>
              </a:pPr>
              <a:r>
                <a:rPr lang="en-US" altLang="ja-JP" sz="2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42</a:t>
              </a:r>
              <a:r>
                <a:rPr lang="en-US" altLang="ja-JP" sz="1400" b="1" dirty="0">
                  <a:solidFill>
                    <a:schemeClr val="tx1"/>
                  </a:solidFill>
                  <a:latin typeface="Segoe UI" panose="020B0502040204020203" pitchFamily="34" charset="0"/>
                  <a:ea typeface="Yu Gothic Medium" panose="020B0400000000000000" pitchFamily="34" charset="-128"/>
                  <a:cs typeface="Segoe UI" panose="020B0502040204020203" pitchFamily="34" charset="0"/>
                </a:rPr>
                <a:t> </a:t>
              </a:r>
              <a:r>
                <a:rPr lang="ja-JP" altLang="en-US" sz="1400" b="1">
                  <a:solidFill>
                    <a:schemeClr val="tx1"/>
                  </a:solidFill>
                  <a:latin typeface="Segoe UI" panose="020B0502040204020203" pitchFamily="34" charset="0"/>
                  <a:ea typeface="Yu Gothic Medium" panose="020B0400000000000000" pitchFamily="34" charset="-128"/>
                  <a:cs typeface="Segoe UI" panose="020B0502040204020203" pitchFamily="34" charset="0"/>
                </a:rPr>
                <a:t>名</a:t>
              </a:r>
              <a:endParaRPr kumimoji="1" lang="en-US" altLang="ja-JP" sz="1000" b="1"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29" name="正方形/長方形 28">
              <a:extLst>
                <a:ext uri="{FF2B5EF4-FFF2-40B4-BE49-F238E27FC236}">
                  <a16:creationId xmlns:a16="http://schemas.microsoft.com/office/drawing/2014/main" id="{8906A3A9-388F-5BCA-DB7E-C57980611090}"/>
                </a:ext>
              </a:extLst>
            </p:cNvPr>
            <p:cNvSpPr/>
            <p:nvPr/>
          </p:nvSpPr>
          <p:spPr>
            <a:xfrm>
              <a:off x="712321" y="3653990"/>
              <a:ext cx="3207248" cy="1146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72000" tIns="72000" rIns="144000" bIns="72000" rtlCol="0" anchor="ctr" anchorCtr="0"/>
            <a:lstStyle/>
            <a:p>
              <a:pPr marL="0" marR="0" lvl="1" indent="0" algn="l" defTabSz="914400" rtl="0" eaLnBrk="1" fontAlgn="auto" latinLnBrk="0" hangingPunct="1">
                <a:lnSpc>
                  <a:spcPct val="130000"/>
                </a:lnSpc>
                <a:spcBef>
                  <a:spcPts val="0"/>
                </a:spcBef>
                <a:spcAft>
                  <a:spcPts val="0"/>
                </a:spcAft>
                <a:buClrTx/>
                <a:buSzTx/>
                <a:buFontTx/>
                <a:buNone/>
                <a:tabLst/>
                <a:defRPr/>
              </a:pPr>
              <a:r>
                <a:rPr kumimoji="1" lang="en-US" altLang="ja-JP" sz="2400" b="1"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14</a:t>
              </a:r>
              <a:r>
                <a:rPr kumimoji="1" lang="en-US" altLang="ja-JP" sz="1400" b="1"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 </a:t>
              </a:r>
              <a:r>
                <a:rPr kumimoji="1" lang="ja-JP" altLang="en-US" sz="1400" b="1"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項目</a:t>
              </a:r>
              <a:endParaRPr kumimoji="1" lang="en-US" altLang="ja-JP" sz="1000" b="1"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grpSp>
      <p:grpSp>
        <p:nvGrpSpPr>
          <p:cNvPr id="32" name="グループ化 31">
            <a:extLst>
              <a:ext uri="{FF2B5EF4-FFF2-40B4-BE49-F238E27FC236}">
                <a16:creationId xmlns:a16="http://schemas.microsoft.com/office/drawing/2014/main" id="{67D111AE-2972-1531-DC74-96102E271369}"/>
              </a:ext>
            </a:extLst>
          </p:cNvPr>
          <p:cNvGrpSpPr/>
          <p:nvPr/>
        </p:nvGrpSpPr>
        <p:grpSpPr>
          <a:xfrm>
            <a:off x="3288324" y="4717582"/>
            <a:ext cx="1765115" cy="1645179"/>
            <a:chOff x="4655849" y="2259275"/>
            <a:chExt cx="2901904" cy="2704726"/>
          </a:xfrm>
        </p:grpSpPr>
        <p:cxnSp>
          <p:nvCxnSpPr>
            <p:cNvPr id="33" name="直線コネクタ 32">
              <a:extLst>
                <a:ext uri="{FF2B5EF4-FFF2-40B4-BE49-F238E27FC236}">
                  <a16:creationId xmlns:a16="http://schemas.microsoft.com/office/drawing/2014/main" id="{5D5407E2-748B-4888-A2B8-CD67769A027B}"/>
                </a:ext>
              </a:extLst>
            </p:cNvPr>
            <p:cNvCxnSpPr>
              <a:cxnSpLocks/>
            </p:cNvCxnSpPr>
            <p:nvPr/>
          </p:nvCxnSpPr>
          <p:spPr>
            <a:xfrm rot="-180000">
              <a:off x="5285905" y="2799008"/>
              <a:ext cx="1623937" cy="1623937"/>
            </a:xfrm>
            <a:prstGeom prst="line">
              <a:avLst/>
            </a:prstGeom>
            <a:ln w="317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6AD86627-5997-AED4-0CD0-1912824CFF28}"/>
                </a:ext>
              </a:extLst>
            </p:cNvPr>
            <p:cNvCxnSpPr>
              <a:cxnSpLocks/>
            </p:cNvCxnSpPr>
            <p:nvPr/>
          </p:nvCxnSpPr>
          <p:spPr>
            <a:xfrm flipV="1">
              <a:off x="5202616" y="2835241"/>
              <a:ext cx="1752690" cy="1578128"/>
            </a:xfrm>
            <a:prstGeom prst="line">
              <a:avLst/>
            </a:prstGeom>
            <a:ln w="317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6" name="グラフィックス 145">
              <a:extLst>
                <a:ext uri="{FF2B5EF4-FFF2-40B4-BE49-F238E27FC236}">
                  <a16:creationId xmlns:a16="http://schemas.microsoft.com/office/drawing/2014/main" id="{7104DFCC-E805-4801-3BD1-7AE9C7568CCA}"/>
                </a:ext>
              </a:extLst>
            </p:cNvPr>
            <p:cNvGrpSpPr/>
            <p:nvPr/>
          </p:nvGrpSpPr>
          <p:grpSpPr>
            <a:xfrm>
              <a:off x="5365958" y="2876015"/>
              <a:ext cx="1460468" cy="1460468"/>
              <a:chOff x="5365958" y="2697112"/>
              <a:chExt cx="1460468" cy="1460468"/>
            </a:xfrm>
          </p:grpSpPr>
          <p:sp>
            <p:nvSpPr>
              <p:cNvPr id="45" name="フリーフォーム 44">
                <a:extLst>
                  <a:ext uri="{FF2B5EF4-FFF2-40B4-BE49-F238E27FC236}">
                    <a16:creationId xmlns:a16="http://schemas.microsoft.com/office/drawing/2014/main" id="{D9A65383-4435-AF1E-1F6F-F4C312D48889}"/>
                  </a:ext>
                </a:extLst>
              </p:cNvPr>
              <p:cNvSpPr/>
              <p:nvPr/>
            </p:nvSpPr>
            <p:spPr>
              <a:xfrm>
                <a:off x="5365958" y="2697112"/>
                <a:ext cx="1460468" cy="1460468"/>
              </a:xfrm>
              <a:custGeom>
                <a:avLst/>
                <a:gdLst>
                  <a:gd name="connsiteX0" fmla="*/ -1567 w 1460468"/>
                  <a:gd name="connsiteY0" fmla="*/ 727613 h 1460468"/>
                  <a:gd name="connsiteX1" fmla="*/ 728667 w 1460468"/>
                  <a:gd name="connsiteY1" fmla="*/ -2621 h 1460468"/>
                  <a:gd name="connsiteX2" fmla="*/ 1458901 w 1460468"/>
                  <a:gd name="connsiteY2" fmla="*/ 727613 h 1460468"/>
                  <a:gd name="connsiteX3" fmla="*/ 728667 w 1460468"/>
                  <a:gd name="connsiteY3" fmla="*/ 1457847 h 1460468"/>
                  <a:gd name="connsiteX4" fmla="*/ -1567 w 1460468"/>
                  <a:gd name="connsiteY4" fmla="*/ 727613 h 14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468" h="1460468">
                    <a:moveTo>
                      <a:pt x="-1567" y="727613"/>
                    </a:moveTo>
                    <a:cubicBezTo>
                      <a:pt x="-1567" y="324315"/>
                      <a:pt x="325370" y="-2621"/>
                      <a:pt x="728667" y="-2621"/>
                    </a:cubicBezTo>
                    <a:cubicBezTo>
                      <a:pt x="1131965" y="-2621"/>
                      <a:pt x="1458901" y="324315"/>
                      <a:pt x="1458901" y="727613"/>
                    </a:cubicBezTo>
                    <a:cubicBezTo>
                      <a:pt x="1458901" y="1130911"/>
                      <a:pt x="1131965" y="1457847"/>
                      <a:pt x="728667" y="1457847"/>
                    </a:cubicBezTo>
                    <a:cubicBezTo>
                      <a:pt x="325370" y="1457847"/>
                      <a:pt x="-1567" y="1130911"/>
                      <a:pt x="-1567" y="727613"/>
                    </a:cubicBezTo>
                    <a:close/>
                  </a:path>
                </a:pathLst>
              </a:custGeom>
              <a:solidFill>
                <a:schemeClr val="accent1">
                  <a:lumMod val="20000"/>
                  <a:lumOff val="80000"/>
                </a:schemeClr>
              </a:solidFill>
              <a:ln w="8065" cap="flat">
                <a:solidFill>
                  <a:schemeClr val="accent1">
                    <a:lumMod val="40000"/>
                    <a:lumOff val="60000"/>
                  </a:schemeClr>
                </a:solidFill>
                <a:prstDash val="solid"/>
                <a:miter/>
              </a:ln>
              <a:effectLst>
                <a:outerShdw blurRad="317500" sx="102000" sy="102000" algn="ctr" rotWithShape="0">
                  <a:schemeClr val="bg2"/>
                </a:outerShdw>
              </a:effectLst>
            </p:spPr>
            <p:txBody>
              <a:bodyPr rtlCol="0" anchor="ctr"/>
              <a:lstStyle/>
              <a:p>
                <a:endParaRPr lang="ja-JP" altLang="en-US"/>
              </a:p>
            </p:txBody>
          </p:sp>
          <p:sp>
            <p:nvSpPr>
              <p:cNvPr id="59" name="フリーフォーム 58">
                <a:extLst>
                  <a:ext uri="{FF2B5EF4-FFF2-40B4-BE49-F238E27FC236}">
                    <a16:creationId xmlns:a16="http://schemas.microsoft.com/office/drawing/2014/main" id="{D38D4050-0CF0-6986-0C67-D37F16B2077B}"/>
                  </a:ext>
                </a:extLst>
              </p:cNvPr>
              <p:cNvSpPr/>
              <p:nvPr/>
            </p:nvSpPr>
            <p:spPr>
              <a:xfrm flipV="1">
                <a:off x="6176973" y="3607663"/>
                <a:ext cx="31788" cy="91831"/>
              </a:xfrm>
              <a:custGeom>
                <a:avLst/>
                <a:gdLst>
                  <a:gd name="connsiteX0" fmla="*/ 32254 w 31788"/>
                  <a:gd name="connsiteY0" fmla="*/ 92355 h 91831"/>
                  <a:gd name="connsiteX1" fmla="*/ 466 w 31788"/>
                  <a:gd name="connsiteY1" fmla="*/ 92355 h 91831"/>
                  <a:gd name="connsiteX2" fmla="*/ 466 w 31788"/>
                  <a:gd name="connsiteY2" fmla="*/ 523 h 91831"/>
                  <a:gd name="connsiteX3" fmla="*/ 32254 w 31788"/>
                  <a:gd name="connsiteY3" fmla="*/ 523 h 91831"/>
                  <a:gd name="connsiteX4" fmla="*/ 32254 w 31788"/>
                  <a:gd name="connsiteY4" fmla="*/ 92355 h 91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88" h="91831">
                    <a:moveTo>
                      <a:pt x="32254" y="92355"/>
                    </a:moveTo>
                    <a:lnTo>
                      <a:pt x="466" y="92355"/>
                    </a:lnTo>
                    <a:lnTo>
                      <a:pt x="466" y="523"/>
                    </a:lnTo>
                    <a:lnTo>
                      <a:pt x="32254" y="523"/>
                    </a:lnTo>
                    <a:lnTo>
                      <a:pt x="32254" y="92355"/>
                    </a:lnTo>
                  </a:path>
                </a:pathLst>
              </a:custGeom>
              <a:solidFill>
                <a:srgbClr val="E7E5E6"/>
              </a:solidFill>
              <a:ln w="1760" cap="flat">
                <a:noFill/>
                <a:prstDash val="solid"/>
                <a:miter/>
              </a:ln>
            </p:spPr>
            <p:txBody>
              <a:bodyPr rtlCol="0" anchor="ctr"/>
              <a:lstStyle/>
              <a:p>
                <a:endParaRPr lang="ja-JP" altLang="en-US"/>
              </a:p>
            </p:txBody>
          </p:sp>
          <p:sp>
            <p:nvSpPr>
              <p:cNvPr id="62" name="フリーフォーム 61">
                <a:extLst>
                  <a:ext uri="{FF2B5EF4-FFF2-40B4-BE49-F238E27FC236}">
                    <a16:creationId xmlns:a16="http://schemas.microsoft.com/office/drawing/2014/main" id="{430AE7E3-CAD8-33C2-4001-60043753CF0B}"/>
                  </a:ext>
                </a:extLst>
              </p:cNvPr>
              <p:cNvSpPr/>
              <p:nvPr/>
            </p:nvSpPr>
            <p:spPr>
              <a:xfrm flipV="1">
                <a:off x="5949319" y="3432909"/>
                <a:ext cx="30021" cy="266663"/>
              </a:xfrm>
              <a:custGeom>
                <a:avLst/>
                <a:gdLst>
                  <a:gd name="connsiteX0" fmla="*/ 30359 w 30021"/>
                  <a:gd name="connsiteY0" fmla="*/ 267088 h 266663"/>
                  <a:gd name="connsiteX1" fmla="*/ 337 w 30021"/>
                  <a:gd name="connsiteY1" fmla="*/ 267088 h 266663"/>
                  <a:gd name="connsiteX2" fmla="*/ 337 w 30021"/>
                  <a:gd name="connsiteY2" fmla="*/ 424 h 266663"/>
                  <a:gd name="connsiteX3" fmla="*/ 30359 w 30021"/>
                  <a:gd name="connsiteY3" fmla="*/ 424 h 266663"/>
                  <a:gd name="connsiteX4" fmla="*/ 30359 w 30021"/>
                  <a:gd name="connsiteY4" fmla="*/ 267088 h 266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1" h="266663">
                    <a:moveTo>
                      <a:pt x="30359" y="267088"/>
                    </a:moveTo>
                    <a:lnTo>
                      <a:pt x="337" y="267088"/>
                    </a:lnTo>
                    <a:lnTo>
                      <a:pt x="337" y="424"/>
                    </a:lnTo>
                    <a:lnTo>
                      <a:pt x="30359" y="424"/>
                    </a:lnTo>
                    <a:lnTo>
                      <a:pt x="30359" y="267088"/>
                    </a:lnTo>
                  </a:path>
                </a:pathLst>
              </a:custGeom>
              <a:solidFill>
                <a:srgbClr val="E7E5E6"/>
              </a:solidFill>
              <a:ln w="1760" cap="flat">
                <a:noFill/>
                <a:prstDash val="solid"/>
                <a:miter/>
              </a:ln>
            </p:spPr>
            <p:txBody>
              <a:bodyPr rtlCol="0" anchor="ctr"/>
              <a:lstStyle/>
              <a:p>
                <a:endParaRPr lang="ja-JP" altLang="en-US"/>
              </a:p>
            </p:txBody>
          </p:sp>
          <p:sp>
            <p:nvSpPr>
              <p:cNvPr id="63" name="フリーフォーム 62">
                <a:extLst>
                  <a:ext uri="{FF2B5EF4-FFF2-40B4-BE49-F238E27FC236}">
                    <a16:creationId xmlns:a16="http://schemas.microsoft.com/office/drawing/2014/main" id="{1059B2ED-7589-8D8A-1E6C-3157F1B85246}"/>
                  </a:ext>
                </a:extLst>
              </p:cNvPr>
              <p:cNvSpPr/>
              <p:nvPr/>
            </p:nvSpPr>
            <p:spPr>
              <a:xfrm flipV="1">
                <a:off x="6062286" y="3485864"/>
                <a:ext cx="30022" cy="213684"/>
              </a:xfrm>
              <a:custGeom>
                <a:avLst/>
                <a:gdLst>
                  <a:gd name="connsiteX0" fmla="*/ 30423 w 30022"/>
                  <a:gd name="connsiteY0" fmla="*/ 214138 h 213684"/>
                  <a:gd name="connsiteX1" fmla="*/ 401 w 30022"/>
                  <a:gd name="connsiteY1" fmla="*/ 214138 h 213684"/>
                  <a:gd name="connsiteX2" fmla="*/ 401 w 30022"/>
                  <a:gd name="connsiteY2" fmla="*/ 454 h 213684"/>
                  <a:gd name="connsiteX3" fmla="*/ 30423 w 30022"/>
                  <a:gd name="connsiteY3" fmla="*/ 454 h 213684"/>
                  <a:gd name="connsiteX4" fmla="*/ 30423 w 30022"/>
                  <a:gd name="connsiteY4" fmla="*/ 214138 h 21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 h="213684">
                    <a:moveTo>
                      <a:pt x="30423" y="214138"/>
                    </a:moveTo>
                    <a:lnTo>
                      <a:pt x="401" y="214138"/>
                    </a:lnTo>
                    <a:lnTo>
                      <a:pt x="401" y="454"/>
                    </a:lnTo>
                    <a:lnTo>
                      <a:pt x="30423" y="454"/>
                    </a:lnTo>
                    <a:lnTo>
                      <a:pt x="30423" y="214138"/>
                    </a:lnTo>
                  </a:path>
                </a:pathLst>
              </a:custGeom>
              <a:solidFill>
                <a:srgbClr val="E7E5E6"/>
              </a:solidFill>
              <a:ln w="1760" cap="flat">
                <a:noFill/>
                <a:prstDash val="solid"/>
                <a:miter/>
              </a:ln>
            </p:spPr>
            <p:txBody>
              <a:bodyPr rtlCol="0" anchor="ctr"/>
              <a:lstStyle/>
              <a:p>
                <a:endParaRPr lang="ja-JP" altLang="en-US"/>
              </a:p>
            </p:txBody>
          </p:sp>
          <p:sp>
            <p:nvSpPr>
              <p:cNvPr id="64" name="フリーフォーム 63">
                <a:extLst>
                  <a:ext uri="{FF2B5EF4-FFF2-40B4-BE49-F238E27FC236}">
                    <a16:creationId xmlns:a16="http://schemas.microsoft.com/office/drawing/2014/main" id="{E2281CAD-7AE2-0A77-A124-09BF19D6FEA8}"/>
                  </a:ext>
                </a:extLst>
              </p:cNvPr>
              <p:cNvSpPr/>
              <p:nvPr/>
            </p:nvSpPr>
            <p:spPr>
              <a:xfrm flipV="1">
                <a:off x="6318128" y="3274144"/>
                <a:ext cx="158938" cy="196024"/>
              </a:xfrm>
              <a:custGeom>
                <a:avLst/>
                <a:gdLst>
                  <a:gd name="connsiteX0" fmla="*/ 61363 w 158938"/>
                  <a:gd name="connsiteY0" fmla="*/ 334 h 196024"/>
                  <a:gd name="connsiteX1" fmla="*/ 159485 w 158938"/>
                  <a:gd name="connsiteY1" fmla="*/ 98944 h 196024"/>
                  <a:gd name="connsiteX2" fmla="*/ 76583 w 158938"/>
                  <a:gd name="connsiteY2" fmla="*/ 196359 h 196024"/>
                  <a:gd name="connsiteX3" fmla="*/ 78615 w 158938"/>
                  <a:gd name="connsiteY3" fmla="*/ 99530 h 196024"/>
                  <a:gd name="connsiteX4" fmla="*/ 73569 w 158938"/>
                  <a:gd name="connsiteY4" fmla="*/ 87802 h 196024"/>
                  <a:gd name="connsiteX5" fmla="*/ 546 w 158938"/>
                  <a:gd name="connsiteY5" fmla="*/ 21650 h 196024"/>
                  <a:gd name="connsiteX6" fmla="*/ 61363 w 158938"/>
                  <a:gd name="connsiteY6" fmla="*/ 334 h 19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38" h="196024">
                    <a:moveTo>
                      <a:pt x="61363" y="334"/>
                    </a:moveTo>
                    <a:cubicBezTo>
                      <a:pt x="115468" y="334"/>
                      <a:pt x="159485" y="44570"/>
                      <a:pt x="159485" y="98944"/>
                    </a:cubicBezTo>
                    <a:cubicBezTo>
                      <a:pt x="159485" y="148114"/>
                      <a:pt x="123486" y="188988"/>
                      <a:pt x="76583" y="196359"/>
                    </a:cubicBezTo>
                    <a:lnTo>
                      <a:pt x="78615" y="99530"/>
                    </a:lnTo>
                    <a:cubicBezTo>
                      <a:pt x="78708" y="95067"/>
                      <a:pt x="76867" y="90789"/>
                      <a:pt x="73569" y="87802"/>
                    </a:cubicBezTo>
                    <a:lnTo>
                      <a:pt x="546" y="21650"/>
                    </a:lnTo>
                    <a:cubicBezTo>
                      <a:pt x="17281" y="8322"/>
                      <a:pt x="38406" y="334"/>
                      <a:pt x="61363" y="334"/>
                    </a:cubicBezTo>
                  </a:path>
                </a:pathLst>
              </a:custGeom>
              <a:solidFill>
                <a:srgbClr val="D6E6F2"/>
              </a:solidFill>
              <a:ln w="1760" cap="flat">
                <a:noFill/>
                <a:prstDash val="solid"/>
                <a:miter/>
              </a:ln>
            </p:spPr>
            <p:txBody>
              <a:bodyPr rtlCol="0" anchor="ctr"/>
              <a:lstStyle/>
              <a:p>
                <a:endParaRPr lang="ja-JP" altLang="en-US"/>
              </a:p>
            </p:txBody>
          </p:sp>
          <p:sp>
            <p:nvSpPr>
              <p:cNvPr id="65" name="フリーフォーム 64">
                <a:extLst>
                  <a:ext uri="{FF2B5EF4-FFF2-40B4-BE49-F238E27FC236}">
                    <a16:creationId xmlns:a16="http://schemas.microsoft.com/office/drawing/2014/main" id="{C1E4BDD9-F49D-294F-B20A-391E6F1E1A89}"/>
                  </a:ext>
                </a:extLst>
              </p:cNvPr>
              <p:cNvSpPr/>
              <p:nvPr/>
            </p:nvSpPr>
            <p:spPr>
              <a:xfrm flipV="1">
                <a:off x="6281092" y="3274163"/>
                <a:ext cx="84767" cy="151875"/>
              </a:xfrm>
              <a:custGeom>
                <a:avLst/>
                <a:gdLst>
                  <a:gd name="connsiteX0" fmla="*/ 85292 w 84767"/>
                  <a:gd name="connsiteY0" fmla="*/ 61936 h 151875"/>
                  <a:gd name="connsiteX1" fmla="*/ 83394 w 84767"/>
                  <a:gd name="connsiteY1" fmla="*/ 152210 h 151875"/>
                  <a:gd name="connsiteX2" fmla="*/ 525 w 84767"/>
                  <a:gd name="connsiteY2" fmla="*/ 54983 h 151875"/>
                  <a:gd name="connsiteX3" fmla="*/ 17094 w 84767"/>
                  <a:gd name="connsiteY3" fmla="*/ 335 h 151875"/>
                  <a:gd name="connsiteX4" fmla="*/ 85292 w 84767"/>
                  <a:gd name="connsiteY4" fmla="*/ 61936 h 15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67" h="151875">
                    <a:moveTo>
                      <a:pt x="85292" y="61936"/>
                    </a:moveTo>
                    <a:lnTo>
                      <a:pt x="83394" y="152210"/>
                    </a:lnTo>
                    <a:cubicBezTo>
                      <a:pt x="36503" y="144793"/>
                      <a:pt x="525" y="104023"/>
                      <a:pt x="525" y="54983"/>
                    </a:cubicBezTo>
                    <a:cubicBezTo>
                      <a:pt x="525" y="34779"/>
                      <a:pt x="6639" y="15978"/>
                      <a:pt x="17094" y="335"/>
                    </a:cubicBezTo>
                    <a:lnTo>
                      <a:pt x="85292" y="61936"/>
                    </a:lnTo>
                  </a:path>
                </a:pathLst>
              </a:custGeom>
              <a:solidFill>
                <a:srgbClr val="FDE0E4"/>
              </a:solidFill>
              <a:ln w="1760" cap="flat">
                <a:noFill/>
                <a:prstDash val="solid"/>
                <a:miter/>
              </a:ln>
            </p:spPr>
            <p:txBody>
              <a:bodyPr rtlCol="0" anchor="ctr"/>
              <a:lstStyle/>
              <a:p>
                <a:endParaRPr lang="ja-JP" altLang="en-US"/>
              </a:p>
            </p:txBody>
          </p:sp>
          <p:sp>
            <p:nvSpPr>
              <p:cNvPr id="66" name="フリーフォーム 65">
                <a:extLst>
                  <a:ext uri="{FF2B5EF4-FFF2-40B4-BE49-F238E27FC236}">
                    <a16:creationId xmlns:a16="http://schemas.microsoft.com/office/drawing/2014/main" id="{094D4016-71BD-C91D-72F3-677C129D463D}"/>
                  </a:ext>
                </a:extLst>
              </p:cNvPr>
              <p:cNvSpPr/>
              <p:nvPr/>
            </p:nvSpPr>
            <p:spPr>
              <a:xfrm flipV="1">
                <a:off x="5606640" y="3161022"/>
                <a:ext cx="978355" cy="642819"/>
              </a:xfrm>
              <a:custGeom>
                <a:avLst/>
                <a:gdLst>
                  <a:gd name="connsiteX0" fmla="*/ 115458 w 978355"/>
                  <a:gd name="connsiteY0" fmla="*/ 501495 h 642819"/>
                  <a:gd name="connsiteX1" fmla="*/ 130826 w 978355"/>
                  <a:gd name="connsiteY1" fmla="*/ 516848 h 642819"/>
                  <a:gd name="connsiteX2" fmla="*/ 146194 w 978355"/>
                  <a:gd name="connsiteY2" fmla="*/ 501495 h 642819"/>
                  <a:gd name="connsiteX3" fmla="*/ 146194 w 978355"/>
                  <a:gd name="connsiteY3" fmla="*/ 103990 h 642819"/>
                  <a:gd name="connsiteX4" fmla="*/ 194725 w 978355"/>
                  <a:gd name="connsiteY4" fmla="*/ 103990 h 642819"/>
                  <a:gd name="connsiteX5" fmla="*/ 194725 w 978355"/>
                  <a:gd name="connsiteY5" fmla="*/ 450329 h 642819"/>
                  <a:gd name="connsiteX6" fmla="*/ 210092 w 978355"/>
                  <a:gd name="connsiteY6" fmla="*/ 465688 h 642819"/>
                  <a:gd name="connsiteX7" fmla="*/ 271670 w 978355"/>
                  <a:gd name="connsiteY7" fmla="*/ 465688 h 642819"/>
                  <a:gd name="connsiteX8" fmla="*/ 287038 w 978355"/>
                  <a:gd name="connsiteY8" fmla="*/ 450329 h 642819"/>
                  <a:gd name="connsiteX9" fmla="*/ 287038 w 978355"/>
                  <a:gd name="connsiteY9" fmla="*/ 103990 h 642819"/>
                  <a:gd name="connsiteX10" fmla="*/ 313137 w 978355"/>
                  <a:gd name="connsiteY10" fmla="*/ 103990 h 642819"/>
                  <a:gd name="connsiteX11" fmla="*/ 313137 w 978355"/>
                  <a:gd name="connsiteY11" fmla="*/ 385473 h 642819"/>
                  <a:gd name="connsiteX12" fmla="*/ 328507 w 978355"/>
                  <a:gd name="connsiteY12" fmla="*/ 400827 h 642819"/>
                  <a:gd name="connsiteX13" fmla="*/ 388098 w 978355"/>
                  <a:gd name="connsiteY13" fmla="*/ 400827 h 642819"/>
                  <a:gd name="connsiteX14" fmla="*/ 403468 w 978355"/>
                  <a:gd name="connsiteY14" fmla="*/ 385473 h 642819"/>
                  <a:gd name="connsiteX15" fmla="*/ 403468 w 978355"/>
                  <a:gd name="connsiteY15" fmla="*/ 103990 h 642819"/>
                  <a:gd name="connsiteX16" fmla="*/ 425246 w 978355"/>
                  <a:gd name="connsiteY16" fmla="*/ 103990 h 642819"/>
                  <a:gd name="connsiteX17" fmla="*/ 425246 w 978355"/>
                  <a:gd name="connsiteY17" fmla="*/ 334138 h 642819"/>
                  <a:gd name="connsiteX18" fmla="*/ 440610 w 978355"/>
                  <a:gd name="connsiteY18" fmla="*/ 349491 h 642819"/>
                  <a:gd name="connsiteX19" fmla="*/ 502190 w 978355"/>
                  <a:gd name="connsiteY19" fmla="*/ 349491 h 642819"/>
                  <a:gd name="connsiteX20" fmla="*/ 517559 w 978355"/>
                  <a:gd name="connsiteY20" fmla="*/ 334138 h 642819"/>
                  <a:gd name="connsiteX21" fmla="*/ 517559 w 978355"/>
                  <a:gd name="connsiteY21" fmla="*/ 103990 h 642819"/>
                  <a:gd name="connsiteX22" fmla="*/ 540790 w 978355"/>
                  <a:gd name="connsiteY22" fmla="*/ 103990 h 642819"/>
                  <a:gd name="connsiteX23" fmla="*/ 540790 w 978355"/>
                  <a:gd name="connsiteY23" fmla="*/ 211383 h 642819"/>
                  <a:gd name="connsiteX24" fmla="*/ 556154 w 978355"/>
                  <a:gd name="connsiteY24" fmla="*/ 226741 h 642819"/>
                  <a:gd name="connsiteX25" fmla="*/ 617736 w 978355"/>
                  <a:gd name="connsiteY25" fmla="*/ 226741 h 642819"/>
                  <a:gd name="connsiteX26" fmla="*/ 633105 w 978355"/>
                  <a:gd name="connsiteY26" fmla="*/ 211383 h 642819"/>
                  <a:gd name="connsiteX27" fmla="*/ 633105 w 978355"/>
                  <a:gd name="connsiteY27" fmla="*/ 103990 h 642819"/>
                  <a:gd name="connsiteX28" fmla="*/ 699974 w 978355"/>
                  <a:gd name="connsiteY28" fmla="*/ 103990 h 642819"/>
                  <a:gd name="connsiteX29" fmla="*/ 715344 w 978355"/>
                  <a:gd name="connsiteY29" fmla="*/ 88632 h 642819"/>
                  <a:gd name="connsiteX30" fmla="*/ 699974 w 978355"/>
                  <a:gd name="connsiteY30" fmla="*/ 73273 h 642819"/>
                  <a:gd name="connsiteX31" fmla="*/ 617736 w 978355"/>
                  <a:gd name="connsiteY31" fmla="*/ 73273 h 642819"/>
                  <a:gd name="connsiteX32" fmla="*/ 556154 w 978355"/>
                  <a:gd name="connsiteY32" fmla="*/ 73273 h 642819"/>
                  <a:gd name="connsiteX33" fmla="*/ 502190 w 978355"/>
                  <a:gd name="connsiteY33" fmla="*/ 73273 h 642819"/>
                  <a:gd name="connsiteX34" fmla="*/ 440610 w 978355"/>
                  <a:gd name="connsiteY34" fmla="*/ 73273 h 642819"/>
                  <a:gd name="connsiteX35" fmla="*/ 388098 w 978355"/>
                  <a:gd name="connsiteY35" fmla="*/ 73273 h 642819"/>
                  <a:gd name="connsiteX36" fmla="*/ 328507 w 978355"/>
                  <a:gd name="connsiteY36" fmla="*/ 73273 h 642819"/>
                  <a:gd name="connsiteX37" fmla="*/ 271670 w 978355"/>
                  <a:gd name="connsiteY37" fmla="*/ 73273 h 642819"/>
                  <a:gd name="connsiteX38" fmla="*/ 210092 w 978355"/>
                  <a:gd name="connsiteY38" fmla="*/ 73273 h 642819"/>
                  <a:gd name="connsiteX39" fmla="*/ 130826 w 978355"/>
                  <a:gd name="connsiteY39" fmla="*/ 73273 h 642819"/>
                  <a:gd name="connsiteX40" fmla="*/ 115458 w 978355"/>
                  <a:gd name="connsiteY40" fmla="*/ 88632 h 642819"/>
                  <a:gd name="connsiteX41" fmla="*/ 773494 w 978355"/>
                  <a:gd name="connsiteY41" fmla="*/ 561325 h 642819"/>
                  <a:gd name="connsiteX42" fmla="*/ 902912 w 978355"/>
                  <a:gd name="connsiteY42" fmla="*/ 432009 h 642819"/>
                  <a:gd name="connsiteX43" fmla="*/ 773494 w 978355"/>
                  <a:gd name="connsiteY43" fmla="*/ 302687 h 642819"/>
                  <a:gd name="connsiteX44" fmla="*/ 644079 w 978355"/>
                  <a:gd name="connsiteY44" fmla="*/ 432009 h 642819"/>
                  <a:gd name="connsiteX45" fmla="*/ 773494 w 978355"/>
                  <a:gd name="connsiteY45" fmla="*/ 561325 h 642819"/>
                  <a:gd name="connsiteX46" fmla="*/ 143 w 978355"/>
                  <a:gd name="connsiteY46" fmla="*/ 270 h 642819"/>
                  <a:gd name="connsiteX47" fmla="*/ 978498 w 978355"/>
                  <a:gd name="connsiteY47" fmla="*/ 270 h 642819"/>
                  <a:gd name="connsiteX48" fmla="*/ 978498 w 978355"/>
                  <a:gd name="connsiteY48" fmla="*/ 642975 h 642819"/>
                  <a:gd name="connsiteX49" fmla="*/ 143 w 978355"/>
                  <a:gd name="connsiteY49" fmla="*/ 643090 h 642819"/>
                  <a:gd name="connsiteX50" fmla="*/ 143 w 978355"/>
                  <a:gd name="connsiteY50" fmla="*/ 270 h 64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78355" h="642819">
                    <a:moveTo>
                      <a:pt x="115458" y="501495"/>
                    </a:moveTo>
                    <a:cubicBezTo>
                      <a:pt x="115458" y="509973"/>
                      <a:pt x="122339" y="516848"/>
                      <a:pt x="130826" y="516848"/>
                    </a:cubicBezTo>
                    <a:cubicBezTo>
                      <a:pt x="139313" y="516848"/>
                      <a:pt x="146194" y="509973"/>
                      <a:pt x="146194" y="501495"/>
                    </a:cubicBezTo>
                    <a:lnTo>
                      <a:pt x="146194" y="103990"/>
                    </a:lnTo>
                    <a:lnTo>
                      <a:pt x="194725" y="103990"/>
                    </a:lnTo>
                    <a:lnTo>
                      <a:pt x="194725" y="450329"/>
                    </a:lnTo>
                    <a:cubicBezTo>
                      <a:pt x="194725" y="458809"/>
                      <a:pt x="201605" y="465688"/>
                      <a:pt x="210092" y="465688"/>
                    </a:cubicBezTo>
                    <a:lnTo>
                      <a:pt x="271670" y="465688"/>
                    </a:lnTo>
                    <a:cubicBezTo>
                      <a:pt x="280158" y="465688"/>
                      <a:pt x="287038" y="458809"/>
                      <a:pt x="287038" y="450329"/>
                    </a:cubicBezTo>
                    <a:lnTo>
                      <a:pt x="287038" y="103990"/>
                    </a:lnTo>
                    <a:lnTo>
                      <a:pt x="313137" y="103990"/>
                    </a:lnTo>
                    <a:lnTo>
                      <a:pt x="313137" y="385473"/>
                    </a:lnTo>
                    <a:cubicBezTo>
                      <a:pt x="313137" y="393953"/>
                      <a:pt x="320019" y="400827"/>
                      <a:pt x="328507" y="400827"/>
                    </a:cubicBezTo>
                    <a:lnTo>
                      <a:pt x="388098" y="400827"/>
                    </a:lnTo>
                    <a:cubicBezTo>
                      <a:pt x="396587" y="400827"/>
                      <a:pt x="403468" y="393953"/>
                      <a:pt x="403468" y="385473"/>
                    </a:cubicBezTo>
                    <a:lnTo>
                      <a:pt x="403468" y="103990"/>
                    </a:lnTo>
                    <a:lnTo>
                      <a:pt x="425246" y="103990"/>
                    </a:lnTo>
                    <a:lnTo>
                      <a:pt x="425246" y="334138"/>
                    </a:lnTo>
                    <a:cubicBezTo>
                      <a:pt x="425246" y="342620"/>
                      <a:pt x="432124" y="349491"/>
                      <a:pt x="440610" y="349491"/>
                    </a:cubicBezTo>
                    <a:lnTo>
                      <a:pt x="502190" y="349491"/>
                    </a:lnTo>
                    <a:cubicBezTo>
                      <a:pt x="510680" y="349491"/>
                      <a:pt x="517559" y="342620"/>
                      <a:pt x="517559" y="334138"/>
                    </a:cubicBezTo>
                    <a:lnTo>
                      <a:pt x="517559" y="103990"/>
                    </a:lnTo>
                    <a:lnTo>
                      <a:pt x="540790" y="103990"/>
                    </a:lnTo>
                    <a:lnTo>
                      <a:pt x="540790" y="211383"/>
                    </a:lnTo>
                    <a:cubicBezTo>
                      <a:pt x="540790" y="219866"/>
                      <a:pt x="547669" y="226741"/>
                      <a:pt x="556154" y="226741"/>
                    </a:cubicBezTo>
                    <a:lnTo>
                      <a:pt x="617736" y="226741"/>
                    </a:lnTo>
                    <a:cubicBezTo>
                      <a:pt x="626225" y="226741"/>
                      <a:pt x="633105" y="219866"/>
                      <a:pt x="633105" y="211383"/>
                    </a:cubicBezTo>
                    <a:lnTo>
                      <a:pt x="633105" y="103990"/>
                    </a:lnTo>
                    <a:lnTo>
                      <a:pt x="699974" y="103990"/>
                    </a:lnTo>
                    <a:cubicBezTo>
                      <a:pt x="708463" y="103990"/>
                      <a:pt x="715344" y="97115"/>
                      <a:pt x="715344" y="88632"/>
                    </a:cubicBezTo>
                    <a:cubicBezTo>
                      <a:pt x="715344" y="80148"/>
                      <a:pt x="708463" y="73273"/>
                      <a:pt x="699974" y="73273"/>
                    </a:cubicBezTo>
                    <a:lnTo>
                      <a:pt x="617736" y="73273"/>
                    </a:lnTo>
                    <a:lnTo>
                      <a:pt x="556154" y="73273"/>
                    </a:lnTo>
                    <a:lnTo>
                      <a:pt x="502190" y="73273"/>
                    </a:lnTo>
                    <a:lnTo>
                      <a:pt x="440610" y="73273"/>
                    </a:lnTo>
                    <a:lnTo>
                      <a:pt x="388098" y="73273"/>
                    </a:lnTo>
                    <a:lnTo>
                      <a:pt x="328507" y="73273"/>
                    </a:lnTo>
                    <a:lnTo>
                      <a:pt x="271670" y="73273"/>
                    </a:lnTo>
                    <a:lnTo>
                      <a:pt x="210092" y="73273"/>
                    </a:lnTo>
                    <a:lnTo>
                      <a:pt x="130826" y="73273"/>
                    </a:lnTo>
                    <a:cubicBezTo>
                      <a:pt x="122339" y="73273"/>
                      <a:pt x="115458" y="80148"/>
                      <a:pt x="115458" y="88632"/>
                    </a:cubicBezTo>
                    <a:close/>
                    <a:moveTo>
                      <a:pt x="773494" y="561325"/>
                    </a:moveTo>
                    <a:cubicBezTo>
                      <a:pt x="844856" y="561325"/>
                      <a:pt x="902912" y="503314"/>
                      <a:pt x="902912" y="432009"/>
                    </a:cubicBezTo>
                    <a:cubicBezTo>
                      <a:pt x="902912" y="360700"/>
                      <a:pt x="844856" y="302687"/>
                      <a:pt x="773494" y="302687"/>
                    </a:cubicBezTo>
                    <a:cubicBezTo>
                      <a:pt x="702139" y="302687"/>
                      <a:pt x="644079" y="360700"/>
                      <a:pt x="644079" y="432009"/>
                    </a:cubicBezTo>
                    <a:cubicBezTo>
                      <a:pt x="644079" y="503314"/>
                      <a:pt x="702139" y="561325"/>
                      <a:pt x="773494" y="561325"/>
                    </a:cubicBezTo>
                    <a:close/>
                    <a:moveTo>
                      <a:pt x="143" y="270"/>
                    </a:moveTo>
                    <a:lnTo>
                      <a:pt x="978498" y="270"/>
                    </a:lnTo>
                    <a:lnTo>
                      <a:pt x="978498" y="642975"/>
                    </a:lnTo>
                    <a:lnTo>
                      <a:pt x="143" y="643090"/>
                    </a:lnTo>
                    <a:lnTo>
                      <a:pt x="143" y="270"/>
                    </a:lnTo>
                  </a:path>
                </a:pathLst>
              </a:custGeom>
              <a:solidFill>
                <a:srgbClr val="F9F9F9"/>
              </a:solidFill>
              <a:ln w="1760" cap="flat">
                <a:noFill/>
                <a:prstDash val="solid"/>
                <a:miter/>
              </a:ln>
            </p:spPr>
            <p:txBody>
              <a:bodyPr rtlCol="0" anchor="ctr"/>
              <a:lstStyle/>
              <a:p>
                <a:endParaRPr lang="ja-JP" altLang="en-US"/>
              </a:p>
            </p:txBody>
          </p:sp>
          <p:sp>
            <p:nvSpPr>
              <p:cNvPr id="67" name="フリーフォーム 66">
                <a:extLst>
                  <a:ext uri="{FF2B5EF4-FFF2-40B4-BE49-F238E27FC236}">
                    <a16:creationId xmlns:a16="http://schemas.microsoft.com/office/drawing/2014/main" id="{088A3F03-8EBA-042D-46B5-D9B08DFD93AD}"/>
                  </a:ext>
                </a:extLst>
              </p:cNvPr>
              <p:cNvSpPr/>
              <p:nvPr/>
            </p:nvSpPr>
            <p:spPr>
              <a:xfrm flipV="1">
                <a:off x="5606640" y="3083677"/>
                <a:ext cx="978355" cy="47682"/>
              </a:xfrm>
              <a:custGeom>
                <a:avLst/>
                <a:gdLst>
                  <a:gd name="connsiteX0" fmla="*/ 143 w 978355"/>
                  <a:gd name="connsiteY0" fmla="*/ 344 h 47682"/>
                  <a:gd name="connsiteX1" fmla="*/ 978498 w 978355"/>
                  <a:gd name="connsiteY1" fmla="*/ 227 h 47682"/>
                  <a:gd name="connsiteX2" fmla="*/ 978498 w 978355"/>
                  <a:gd name="connsiteY2" fmla="*/ 47909 h 47682"/>
                  <a:gd name="connsiteX3" fmla="*/ 143 w 978355"/>
                  <a:gd name="connsiteY3" fmla="*/ 47909 h 47682"/>
                  <a:gd name="connsiteX4" fmla="*/ 143 w 978355"/>
                  <a:gd name="connsiteY4" fmla="*/ 344 h 4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355" h="47682">
                    <a:moveTo>
                      <a:pt x="143" y="344"/>
                    </a:moveTo>
                    <a:lnTo>
                      <a:pt x="978498" y="227"/>
                    </a:lnTo>
                    <a:lnTo>
                      <a:pt x="978498" y="47909"/>
                    </a:lnTo>
                    <a:lnTo>
                      <a:pt x="143" y="47909"/>
                    </a:lnTo>
                    <a:lnTo>
                      <a:pt x="143" y="344"/>
                    </a:lnTo>
                  </a:path>
                </a:pathLst>
              </a:custGeom>
              <a:solidFill>
                <a:srgbClr val="7AB8D7"/>
              </a:solidFill>
              <a:ln w="1760" cap="flat">
                <a:noFill/>
                <a:prstDash val="solid"/>
                <a:miter/>
              </a:ln>
            </p:spPr>
            <p:txBody>
              <a:bodyPr rtlCol="0" anchor="ctr"/>
              <a:lstStyle/>
              <a:p>
                <a:endParaRPr lang="ja-JP" altLang="en-US"/>
              </a:p>
            </p:txBody>
          </p:sp>
          <p:sp>
            <p:nvSpPr>
              <p:cNvPr id="68" name="フリーフォーム 67">
                <a:extLst>
                  <a:ext uri="{FF2B5EF4-FFF2-40B4-BE49-F238E27FC236}">
                    <a16:creationId xmlns:a16="http://schemas.microsoft.com/office/drawing/2014/main" id="{5D786A6A-526B-662B-9FE6-5E9D7BFE1C69}"/>
                  </a:ext>
                </a:extLst>
              </p:cNvPr>
              <p:cNvSpPr/>
              <p:nvPr/>
            </p:nvSpPr>
            <p:spPr>
              <a:xfrm flipV="1">
                <a:off x="5831084" y="3369362"/>
                <a:ext cx="31787" cy="330238"/>
              </a:xfrm>
              <a:custGeom>
                <a:avLst/>
                <a:gdLst>
                  <a:gd name="connsiteX0" fmla="*/ 32058 w 31787"/>
                  <a:gd name="connsiteY0" fmla="*/ 330627 h 330238"/>
                  <a:gd name="connsiteX1" fmla="*/ 270 w 31787"/>
                  <a:gd name="connsiteY1" fmla="*/ 330627 h 330238"/>
                  <a:gd name="connsiteX2" fmla="*/ 270 w 31787"/>
                  <a:gd name="connsiteY2" fmla="*/ 388 h 330238"/>
                  <a:gd name="connsiteX3" fmla="*/ 32058 w 31787"/>
                  <a:gd name="connsiteY3" fmla="*/ 388 h 330238"/>
                  <a:gd name="connsiteX4" fmla="*/ 32058 w 31787"/>
                  <a:gd name="connsiteY4" fmla="*/ 330627 h 33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87" h="330238">
                    <a:moveTo>
                      <a:pt x="32058" y="330627"/>
                    </a:moveTo>
                    <a:lnTo>
                      <a:pt x="270" y="330627"/>
                    </a:lnTo>
                    <a:lnTo>
                      <a:pt x="270" y="388"/>
                    </a:lnTo>
                    <a:lnTo>
                      <a:pt x="32058" y="388"/>
                    </a:lnTo>
                    <a:lnTo>
                      <a:pt x="32058" y="330627"/>
                    </a:lnTo>
                  </a:path>
                </a:pathLst>
              </a:custGeom>
              <a:solidFill>
                <a:srgbClr val="E7E5E6"/>
              </a:solidFill>
              <a:ln w="1760" cap="flat">
                <a:noFill/>
                <a:prstDash val="solid"/>
                <a:miter/>
              </a:ln>
            </p:spPr>
            <p:txBody>
              <a:bodyPr rtlCol="0" anchor="ctr"/>
              <a:lstStyle/>
              <a:p>
                <a:endParaRPr lang="ja-JP" altLang="en-US"/>
              </a:p>
            </p:txBody>
          </p:sp>
          <p:sp>
            <p:nvSpPr>
              <p:cNvPr id="69" name="フリーフォーム 68">
                <a:extLst>
                  <a:ext uri="{FF2B5EF4-FFF2-40B4-BE49-F238E27FC236}">
                    <a16:creationId xmlns:a16="http://schemas.microsoft.com/office/drawing/2014/main" id="{62CA0743-4622-1637-F973-26BCDE5CC6F0}"/>
                  </a:ext>
                </a:extLst>
              </p:cNvPr>
              <p:cNvSpPr/>
              <p:nvPr/>
            </p:nvSpPr>
            <p:spPr>
              <a:xfrm flipV="1">
                <a:off x="6249262" y="3242358"/>
                <a:ext cx="259599" cy="259600"/>
              </a:xfrm>
              <a:custGeom>
                <a:avLst/>
                <a:gdLst>
                  <a:gd name="connsiteX0" fmla="*/ 130305 w 259599"/>
                  <a:gd name="connsiteY0" fmla="*/ 31143 h 259600"/>
                  <a:gd name="connsiteX1" fmla="*/ 68958 w 259599"/>
                  <a:gd name="connsiteY1" fmla="*/ 52537 h 259600"/>
                  <a:gd name="connsiteX2" fmla="*/ 142617 w 259599"/>
                  <a:gd name="connsiteY2" fmla="*/ 118935 h 259600"/>
                  <a:gd name="connsiteX3" fmla="*/ 147707 w 259599"/>
                  <a:gd name="connsiteY3" fmla="*/ 130706 h 259600"/>
                  <a:gd name="connsiteX4" fmla="*/ 145658 w 259599"/>
                  <a:gd name="connsiteY4" fmla="*/ 227896 h 259600"/>
                  <a:gd name="connsiteX5" fmla="*/ 229280 w 259599"/>
                  <a:gd name="connsiteY5" fmla="*/ 130118 h 259600"/>
                  <a:gd name="connsiteX6" fmla="*/ 130305 w 259599"/>
                  <a:gd name="connsiteY6" fmla="*/ 31143 h 259600"/>
                  <a:gd name="connsiteX7" fmla="*/ 31337 w 259599"/>
                  <a:gd name="connsiteY7" fmla="*/ 130118 h 259600"/>
                  <a:gd name="connsiteX8" fmla="*/ 114823 w 259599"/>
                  <a:gd name="connsiteY8" fmla="*/ 227871 h 259600"/>
                  <a:gd name="connsiteX9" fmla="*/ 116735 w 259599"/>
                  <a:gd name="connsiteY9" fmla="*/ 137109 h 259600"/>
                  <a:gd name="connsiteX10" fmla="*/ 48030 w 259599"/>
                  <a:gd name="connsiteY10" fmla="*/ 75174 h 259600"/>
                  <a:gd name="connsiteX11" fmla="*/ 31337 w 259599"/>
                  <a:gd name="connsiteY11" fmla="*/ 130118 h 259600"/>
                  <a:gd name="connsiteX12" fmla="*/ 130305 w 259599"/>
                  <a:gd name="connsiteY12" fmla="*/ 259917 h 259600"/>
                  <a:gd name="connsiteX13" fmla="*/ 507 w 259599"/>
                  <a:gd name="connsiteY13" fmla="*/ 130118 h 259600"/>
                  <a:gd name="connsiteX14" fmla="*/ 130305 w 259599"/>
                  <a:gd name="connsiteY14" fmla="*/ 316 h 259600"/>
                  <a:gd name="connsiteX15" fmla="*/ 260107 w 259599"/>
                  <a:gd name="connsiteY15" fmla="*/ 130118 h 259600"/>
                  <a:gd name="connsiteX16" fmla="*/ 130305 w 259599"/>
                  <a:gd name="connsiteY16" fmla="*/ 259917 h 25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599" h="259600">
                    <a:moveTo>
                      <a:pt x="130305" y="31143"/>
                    </a:moveTo>
                    <a:cubicBezTo>
                      <a:pt x="107147" y="31143"/>
                      <a:pt x="85839" y="39160"/>
                      <a:pt x="68958" y="52537"/>
                    </a:cubicBezTo>
                    <a:lnTo>
                      <a:pt x="142617" y="118935"/>
                    </a:lnTo>
                    <a:cubicBezTo>
                      <a:pt x="145943" y="121933"/>
                      <a:pt x="147801" y="126228"/>
                      <a:pt x="147707" y="130706"/>
                    </a:cubicBezTo>
                    <a:lnTo>
                      <a:pt x="145658" y="227896"/>
                    </a:lnTo>
                    <a:cubicBezTo>
                      <a:pt x="192968" y="220497"/>
                      <a:pt x="229280" y="179471"/>
                      <a:pt x="229280" y="130118"/>
                    </a:cubicBezTo>
                    <a:cubicBezTo>
                      <a:pt x="229280" y="75543"/>
                      <a:pt x="184881" y="31143"/>
                      <a:pt x="130305" y="31143"/>
                    </a:cubicBezTo>
                    <a:close/>
                    <a:moveTo>
                      <a:pt x="31337" y="130118"/>
                    </a:moveTo>
                    <a:cubicBezTo>
                      <a:pt x="31337" y="179423"/>
                      <a:pt x="67583" y="220415"/>
                      <a:pt x="114823" y="227871"/>
                    </a:cubicBezTo>
                    <a:lnTo>
                      <a:pt x="116735" y="137109"/>
                    </a:lnTo>
                    <a:lnTo>
                      <a:pt x="48030" y="75174"/>
                    </a:lnTo>
                    <a:cubicBezTo>
                      <a:pt x="37497" y="90903"/>
                      <a:pt x="31337" y="109805"/>
                      <a:pt x="31337" y="130118"/>
                    </a:cubicBezTo>
                    <a:close/>
                    <a:moveTo>
                      <a:pt x="130305" y="259917"/>
                    </a:moveTo>
                    <a:cubicBezTo>
                      <a:pt x="58739" y="259917"/>
                      <a:pt x="507" y="201689"/>
                      <a:pt x="507" y="130118"/>
                    </a:cubicBezTo>
                    <a:cubicBezTo>
                      <a:pt x="507" y="58544"/>
                      <a:pt x="58739" y="316"/>
                      <a:pt x="130305" y="316"/>
                    </a:cubicBezTo>
                    <a:cubicBezTo>
                      <a:pt x="201879" y="316"/>
                      <a:pt x="260107" y="58544"/>
                      <a:pt x="260107" y="130118"/>
                    </a:cubicBezTo>
                    <a:cubicBezTo>
                      <a:pt x="260107" y="201689"/>
                      <a:pt x="201879" y="259917"/>
                      <a:pt x="130305" y="259917"/>
                    </a:cubicBezTo>
                  </a:path>
                </a:pathLst>
              </a:custGeom>
              <a:solidFill>
                <a:srgbClr val="786E73"/>
              </a:solidFill>
              <a:ln w="1760" cap="flat">
                <a:noFill/>
                <a:prstDash val="solid"/>
                <a:miter/>
              </a:ln>
            </p:spPr>
            <p:txBody>
              <a:bodyPr rtlCol="0" anchor="ctr"/>
              <a:lstStyle/>
              <a:p>
                <a:endParaRPr lang="ja-JP" altLang="en-US"/>
              </a:p>
            </p:txBody>
          </p:sp>
          <p:sp>
            <p:nvSpPr>
              <p:cNvPr id="70" name="フリーフォーム 69">
                <a:extLst>
                  <a:ext uri="{FF2B5EF4-FFF2-40B4-BE49-F238E27FC236}">
                    <a16:creationId xmlns:a16="http://schemas.microsoft.com/office/drawing/2014/main" id="{C5A37DF9-1EE7-019F-B363-F07D284099DE}"/>
                  </a:ext>
                </a:extLst>
              </p:cNvPr>
              <p:cNvSpPr/>
              <p:nvPr/>
            </p:nvSpPr>
            <p:spPr>
              <a:xfrm flipV="1">
                <a:off x="5721480" y="3286386"/>
                <a:ext cx="600433" cy="445027"/>
              </a:xfrm>
              <a:custGeom>
                <a:avLst/>
                <a:gdLst>
                  <a:gd name="connsiteX0" fmla="*/ 456693 w 600433"/>
                  <a:gd name="connsiteY0" fmla="*/ 31158 h 445027"/>
                  <a:gd name="connsiteX1" fmla="*/ 456693 w 600433"/>
                  <a:gd name="connsiteY1" fmla="*/ 123499 h 445027"/>
                  <a:gd name="connsiteX2" fmla="*/ 487564 w 600433"/>
                  <a:gd name="connsiteY2" fmla="*/ 123499 h 445027"/>
                  <a:gd name="connsiteX3" fmla="*/ 487564 w 600433"/>
                  <a:gd name="connsiteY3" fmla="*/ 31158 h 445027"/>
                  <a:gd name="connsiteX4" fmla="*/ 341041 w 600433"/>
                  <a:gd name="connsiteY4" fmla="*/ 31158 h 445027"/>
                  <a:gd name="connsiteX5" fmla="*/ 341041 w 600433"/>
                  <a:gd name="connsiteY5" fmla="*/ 246652 h 445027"/>
                  <a:gd name="connsiteX6" fmla="*/ 371910 w 600433"/>
                  <a:gd name="connsiteY6" fmla="*/ 246652 h 445027"/>
                  <a:gd name="connsiteX7" fmla="*/ 371910 w 600433"/>
                  <a:gd name="connsiteY7" fmla="*/ 31158 h 445027"/>
                  <a:gd name="connsiteX8" fmla="*/ 228835 w 600433"/>
                  <a:gd name="connsiteY8" fmla="*/ 31158 h 445027"/>
                  <a:gd name="connsiteX9" fmla="*/ 228835 w 600433"/>
                  <a:gd name="connsiteY9" fmla="*/ 298157 h 445027"/>
                  <a:gd name="connsiteX10" fmla="*/ 257718 w 600433"/>
                  <a:gd name="connsiteY10" fmla="*/ 298157 h 445027"/>
                  <a:gd name="connsiteX11" fmla="*/ 257718 w 600433"/>
                  <a:gd name="connsiteY11" fmla="*/ 31158 h 445027"/>
                  <a:gd name="connsiteX12" fmla="*/ 110311 w 600433"/>
                  <a:gd name="connsiteY12" fmla="*/ 31158 h 445027"/>
                  <a:gd name="connsiteX13" fmla="*/ 110311 w 600433"/>
                  <a:gd name="connsiteY13" fmla="*/ 363224 h 445027"/>
                  <a:gd name="connsiteX14" fmla="*/ 141182 w 600433"/>
                  <a:gd name="connsiteY14" fmla="*/ 363224 h 445027"/>
                  <a:gd name="connsiteX15" fmla="*/ 141182 w 600433"/>
                  <a:gd name="connsiteY15" fmla="*/ 31158 h 445027"/>
                  <a:gd name="connsiteX16" fmla="*/ 585258 w 600433"/>
                  <a:gd name="connsiteY16" fmla="*/ 31158 h 445027"/>
                  <a:gd name="connsiteX17" fmla="*/ 518328 w 600433"/>
                  <a:gd name="connsiteY17" fmla="*/ 31158 h 445027"/>
                  <a:gd name="connsiteX18" fmla="*/ 518328 w 600433"/>
                  <a:gd name="connsiteY18" fmla="*/ 138903 h 445027"/>
                  <a:gd name="connsiteX19" fmla="*/ 502944 w 600433"/>
                  <a:gd name="connsiteY19" fmla="*/ 154312 h 445027"/>
                  <a:gd name="connsiteX20" fmla="*/ 441308 w 600433"/>
                  <a:gd name="connsiteY20" fmla="*/ 154312 h 445027"/>
                  <a:gd name="connsiteX21" fmla="*/ 425930 w 600433"/>
                  <a:gd name="connsiteY21" fmla="*/ 138903 h 445027"/>
                  <a:gd name="connsiteX22" fmla="*/ 425930 w 600433"/>
                  <a:gd name="connsiteY22" fmla="*/ 31158 h 445027"/>
                  <a:gd name="connsiteX23" fmla="*/ 402677 w 600433"/>
                  <a:gd name="connsiteY23" fmla="*/ 31158 h 445027"/>
                  <a:gd name="connsiteX24" fmla="*/ 402677 w 600433"/>
                  <a:gd name="connsiteY24" fmla="*/ 262060 h 445027"/>
                  <a:gd name="connsiteX25" fmla="*/ 387293 w 600433"/>
                  <a:gd name="connsiteY25" fmla="*/ 277464 h 445027"/>
                  <a:gd name="connsiteX26" fmla="*/ 325659 w 600433"/>
                  <a:gd name="connsiteY26" fmla="*/ 277464 h 445027"/>
                  <a:gd name="connsiteX27" fmla="*/ 310279 w 600433"/>
                  <a:gd name="connsiteY27" fmla="*/ 262060 h 445027"/>
                  <a:gd name="connsiteX28" fmla="*/ 310279 w 600433"/>
                  <a:gd name="connsiteY28" fmla="*/ 31158 h 445027"/>
                  <a:gd name="connsiteX29" fmla="*/ 288481 w 600433"/>
                  <a:gd name="connsiteY29" fmla="*/ 31158 h 445027"/>
                  <a:gd name="connsiteX30" fmla="*/ 288481 w 600433"/>
                  <a:gd name="connsiteY30" fmla="*/ 313565 h 445027"/>
                  <a:gd name="connsiteX31" fmla="*/ 273098 w 600433"/>
                  <a:gd name="connsiteY31" fmla="*/ 328969 h 445027"/>
                  <a:gd name="connsiteX32" fmla="*/ 213452 w 600433"/>
                  <a:gd name="connsiteY32" fmla="*/ 328969 h 445027"/>
                  <a:gd name="connsiteX33" fmla="*/ 198068 w 600433"/>
                  <a:gd name="connsiteY33" fmla="*/ 313565 h 445027"/>
                  <a:gd name="connsiteX34" fmla="*/ 198068 w 600433"/>
                  <a:gd name="connsiteY34" fmla="*/ 31158 h 445027"/>
                  <a:gd name="connsiteX35" fmla="*/ 171946 w 600433"/>
                  <a:gd name="connsiteY35" fmla="*/ 31158 h 445027"/>
                  <a:gd name="connsiteX36" fmla="*/ 171946 w 600433"/>
                  <a:gd name="connsiteY36" fmla="*/ 378632 h 445027"/>
                  <a:gd name="connsiteX37" fmla="*/ 156564 w 600433"/>
                  <a:gd name="connsiteY37" fmla="*/ 394041 h 445027"/>
                  <a:gd name="connsiteX38" fmla="*/ 94929 w 600433"/>
                  <a:gd name="connsiteY38" fmla="*/ 394041 h 445027"/>
                  <a:gd name="connsiteX39" fmla="*/ 79547 w 600433"/>
                  <a:gd name="connsiteY39" fmla="*/ 378632 h 445027"/>
                  <a:gd name="connsiteX40" fmla="*/ 79547 w 600433"/>
                  <a:gd name="connsiteY40" fmla="*/ 31158 h 445027"/>
                  <a:gd name="connsiteX41" fmla="*/ 30972 w 600433"/>
                  <a:gd name="connsiteY41" fmla="*/ 31158 h 445027"/>
                  <a:gd name="connsiteX42" fmla="*/ 30972 w 600433"/>
                  <a:gd name="connsiteY42" fmla="*/ 429964 h 445027"/>
                  <a:gd name="connsiteX43" fmla="*/ 15590 w 600433"/>
                  <a:gd name="connsiteY43" fmla="*/ 445369 h 445027"/>
                  <a:gd name="connsiteX44" fmla="*/ 208 w 600433"/>
                  <a:gd name="connsiteY44" fmla="*/ 429964 h 445027"/>
                  <a:gd name="connsiteX45" fmla="*/ 208 w 600433"/>
                  <a:gd name="connsiteY45" fmla="*/ 15750 h 445027"/>
                  <a:gd name="connsiteX46" fmla="*/ 15590 w 600433"/>
                  <a:gd name="connsiteY46" fmla="*/ 341 h 445027"/>
                  <a:gd name="connsiteX47" fmla="*/ 94929 w 600433"/>
                  <a:gd name="connsiteY47" fmla="*/ 341 h 445027"/>
                  <a:gd name="connsiteX48" fmla="*/ 156564 w 600433"/>
                  <a:gd name="connsiteY48" fmla="*/ 341 h 445027"/>
                  <a:gd name="connsiteX49" fmla="*/ 213452 w 600433"/>
                  <a:gd name="connsiteY49" fmla="*/ 341 h 445027"/>
                  <a:gd name="connsiteX50" fmla="*/ 273098 w 600433"/>
                  <a:gd name="connsiteY50" fmla="*/ 341 h 445027"/>
                  <a:gd name="connsiteX51" fmla="*/ 325659 w 600433"/>
                  <a:gd name="connsiteY51" fmla="*/ 341 h 445027"/>
                  <a:gd name="connsiteX52" fmla="*/ 387293 w 600433"/>
                  <a:gd name="connsiteY52" fmla="*/ 341 h 445027"/>
                  <a:gd name="connsiteX53" fmla="*/ 441308 w 600433"/>
                  <a:gd name="connsiteY53" fmla="*/ 341 h 445027"/>
                  <a:gd name="connsiteX54" fmla="*/ 502944 w 600433"/>
                  <a:gd name="connsiteY54" fmla="*/ 341 h 445027"/>
                  <a:gd name="connsiteX55" fmla="*/ 585258 w 600433"/>
                  <a:gd name="connsiteY55" fmla="*/ 341 h 445027"/>
                  <a:gd name="connsiteX56" fmla="*/ 600642 w 600433"/>
                  <a:gd name="connsiteY56" fmla="*/ 15750 h 445027"/>
                  <a:gd name="connsiteX57" fmla="*/ 585258 w 600433"/>
                  <a:gd name="connsiteY57" fmla="*/ 31158 h 44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0433" h="445027">
                    <a:moveTo>
                      <a:pt x="456693" y="31158"/>
                    </a:moveTo>
                    <a:lnTo>
                      <a:pt x="456693" y="123499"/>
                    </a:lnTo>
                    <a:lnTo>
                      <a:pt x="487564" y="123499"/>
                    </a:lnTo>
                    <a:lnTo>
                      <a:pt x="487564" y="31158"/>
                    </a:lnTo>
                    <a:close/>
                    <a:moveTo>
                      <a:pt x="341041" y="31158"/>
                    </a:moveTo>
                    <a:lnTo>
                      <a:pt x="341041" y="246652"/>
                    </a:lnTo>
                    <a:lnTo>
                      <a:pt x="371910" y="246652"/>
                    </a:lnTo>
                    <a:lnTo>
                      <a:pt x="371910" y="31158"/>
                    </a:lnTo>
                    <a:close/>
                    <a:moveTo>
                      <a:pt x="228835" y="31158"/>
                    </a:moveTo>
                    <a:lnTo>
                      <a:pt x="228835" y="298157"/>
                    </a:lnTo>
                    <a:lnTo>
                      <a:pt x="257718" y="298157"/>
                    </a:lnTo>
                    <a:lnTo>
                      <a:pt x="257718" y="31158"/>
                    </a:lnTo>
                    <a:close/>
                    <a:moveTo>
                      <a:pt x="110311" y="31158"/>
                    </a:moveTo>
                    <a:lnTo>
                      <a:pt x="110311" y="363224"/>
                    </a:lnTo>
                    <a:lnTo>
                      <a:pt x="141182" y="363224"/>
                    </a:lnTo>
                    <a:lnTo>
                      <a:pt x="141182" y="31158"/>
                    </a:lnTo>
                    <a:close/>
                    <a:moveTo>
                      <a:pt x="585258" y="31158"/>
                    </a:moveTo>
                    <a:lnTo>
                      <a:pt x="518328" y="31158"/>
                    </a:lnTo>
                    <a:lnTo>
                      <a:pt x="518328" y="138903"/>
                    </a:lnTo>
                    <a:cubicBezTo>
                      <a:pt x="518328" y="147414"/>
                      <a:pt x="511442" y="154312"/>
                      <a:pt x="502944" y="154312"/>
                    </a:cubicBezTo>
                    <a:lnTo>
                      <a:pt x="441308" y="154312"/>
                    </a:lnTo>
                    <a:cubicBezTo>
                      <a:pt x="432815" y="154312"/>
                      <a:pt x="425930" y="147414"/>
                      <a:pt x="425930" y="138903"/>
                    </a:cubicBezTo>
                    <a:lnTo>
                      <a:pt x="425930" y="31158"/>
                    </a:lnTo>
                    <a:lnTo>
                      <a:pt x="402677" y="31158"/>
                    </a:lnTo>
                    <a:lnTo>
                      <a:pt x="402677" y="262060"/>
                    </a:lnTo>
                    <a:cubicBezTo>
                      <a:pt x="402677" y="270570"/>
                      <a:pt x="395791" y="277464"/>
                      <a:pt x="387293" y="277464"/>
                    </a:cubicBezTo>
                    <a:lnTo>
                      <a:pt x="325659" y="277464"/>
                    </a:lnTo>
                    <a:cubicBezTo>
                      <a:pt x="317164" y="277464"/>
                      <a:pt x="310279" y="270570"/>
                      <a:pt x="310279" y="262060"/>
                    </a:cubicBezTo>
                    <a:lnTo>
                      <a:pt x="310279" y="31158"/>
                    </a:lnTo>
                    <a:lnTo>
                      <a:pt x="288481" y="31158"/>
                    </a:lnTo>
                    <a:lnTo>
                      <a:pt x="288481" y="313565"/>
                    </a:lnTo>
                    <a:cubicBezTo>
                      <a:pt x="288481" y="322071"/>
                      <a:pt x="281596" y="328969"/>
                      <a:pt x="273098" y="328969"/>
                    </a:cubicBezTo>
                    <a:lnTo>
                      <a:pt x="213452" y="328969"/>
                    </a:lnTo>
                    <a:cubicBezTo>
                      <a:pt x="204957" y="328969"/>
                      <a:pt x="198068" y="322071"/>
                      <a:pt x="198068" y="313565"/>
                    </a:cubicBezTo>
                    <a:lnTo>
                      <a:pt x="198068" y="31158"/>
                    </a:lnTo>
                    <a:lnTo>
                      <a:pt x="171946" y="31158"/>
                    </a:lnTo>
                    <a:lnTo>
                      <a:pt x="171946" y="378632"/>
                    </a:lnTo>
                    <a:cubicBezTo>
                      <a:pt x="171946" y="387139"/>
                      <a:pt x="165058" y="394041"/>
                      <a:pt x="156564" y="394041"/>
                    </a:cubicBezTo>
                    <a:lnTo>
                      <a:pt x="94929" y="394041"/>
                    </a:lnTo>
                    <a:cubicBezTo>
                      <a:pt x="86435" y="394041"/>
                      <a:pt x="79547" y="387139"/>
                      <a:pt x="79547" y="378632"/>
                    </a:cubicBezTo>
                    <a:lnTo>
                      <a:pt x="79547" y="31158"/>
                    </a:lnTo>
                    <a:lnTo>
                      <a:pt x="30972" y="31158"/>
                    </a:lnTo>
                    <a:lnTo>
                      <a:pt x="30972" y="429964"/>
                    </a:lnTo>
                    <a:cubicBezTo>
                      <a:pt x="30972" y="438473"/>
                      <a:pt x="24085" y="445369"/>
                      <a:pt x="15590" y="445369"/>
                    </a:cubicBezTo>
                    <a:cubicBezTo>
                      <a:pt x="7096" y="445369"/>
                      <a:pt x="208" y="438473"/>
                      <a:pt x="208" y="429964"/>
                    </a:cubicBezTo>
                    <a:lnTo>
                      <a:pt x="208" y="15750"/>
                    </a:lnTo>
                    <a:cubicBezTo>
                      <a:pt x="208" y="7238"/>
                      <a:pt x="7096" y="341"/>
                      <a:pt x="15590" y="341"/>
                    </a:cubicBezTo>
                    <a:lnTo>
                      <a:pt x="94929" y="341"/>
                    </a:lnTo>
                    <a:lnTo>
                      <a:pt x="156564" y="341"/>
                    </a:lnTo>
                    <a:lnTo>
                      <a:pt x="213452" y="341"/>
                    </a:lnTo>
                    <a:lnTo>
                      <a:pt x="273098" y="341"/>
                    </a:lnTo>
                    <a:lnTo>
                      <a:pt x="325659" y="341"/>
                    </a:lnTo>
                    <a:lnTo>
                      <a:pt x="387293" y="341"/>
                    </a:lnTo>
                    <a:lnTo>
                      <a:pt x="441308" y="341"/>
                    </a:lnTo>
                    <a:lnTo>
                      <a:pt x="502944" y="341"/>
                    </a:lnTo>
                    <a:lnTo>
                      <a:pt x="585258" y="341"/>
                    </a:lnTo>
                    <a:cubicBezTo>
                      <a:pt x="593756" y="341"/>
                      <a:pt x="600642" y="7238"/>
                      <a:pt x="600642" y="15750"/>
                    </a:cubicBezTo>
                    <a:cubicBezTo>
                      <a:pt x="600642" y="24261"/>
                      <a:pt x="593756" y="31158"/>
                      <a:pt x="585258" y="31158"/>
                    </a:cubicBezTo>
                  </a:path>
                </a:pathLst>
              </a:custGeom>
              <a:solidFill>
                <a:srgbClr val="3A82B2"/>
              </a:solidFill>
              <a:ln w="1760" cap="flat">
                <a:noFill/>
                <a:prstDash val="solid"/>
                <a:miter/>
              </a:ln>
            </p:spPr>
            <p:txBody>
              <a:bodyPr rtlCol="0" anchor="ctr"/>
              <a:lstStyle/>
              <a:p>
                <a:endParaRPr lang="ja-JP" altLang="en-US"/>
              </a:p>
            </p:txBody>
          </p:sp>
          <p:sp>
            <p:nvSpPr>
              <p:cNvPr id="71" name="フリーフォーム 70">
                <a:extLst>
                  <a:ext uri="{FF2B5EF4-FFF2-40B4-BE49-F238E27FC236}">
                    <a16:creationId xmlns:a16="http://schemas.microsoft.com/office/drawing/2014/main" id="{55D8ED29-68DE-D6FC-7893-8CF9D5C0B3A2}"/>
                  </a:ext>
                </a:extLst>
              </p:cNvPr>
              <p:cNvSpPr/>
              <p:nvPr/>
            </p:nvSpPr>
            <p:spPr>
              <a:xfrm flipV="1">
                <a:off x="5576619" y="3053332"/>
                <a:ext cx="1038398" cy="780564"/>
              </a:xfrm>
              <a:custGeom>
                <a:avLst/>
                <a:gdLst>
                  <a:gd name="connsiteX0" fmla="*/ 30820 w 1038398"/>
                  <a:gd name="connsiteY0" fmla="*/ 30903 h 780564"/>
                  <a:gd name="connsiteX1" fmla="*/ 30820 w 1038398"/>
                  <a:gd name="connsiteY1" fmla="*/ 673356 h 780564"/>
                  <a:gd name="connsiteX2" fmla="*/ 1007831 w 1038398"/>
                  <a:gd name="connsiteY2" fmla="*/ 673243 h 780564"/>
                  <a:gd name="connsiteX3" fmla="*/ 1007831 w 1038398"/>
                  <a:gd name="connsiteY3" fmla="*/ 30903 h 780564"/>
                  <a:gd name="connsiteX4" fmla="*/ 1007831 w 1038398"/>
                  <a:gd name="connsiteY4" fmla="*/ 750076 h 780564"/>
                  <a:gd name="connsiteX5" fmla="*/ 1007831 w 1038398"/>
                  <a:gd name="connsiteY5" fmla="*/ 703938 h 780564"/>
                  <a:gd name="connsiteX6" fmla="*/ 30820 w 1038398"/>
                  <a:gd name="connsiteY6" fmla="*/ 704051 h 780564"/>
                  <a:gd name="connsiteX7" fmla="*/ 30820 w 1038398"/>
                  <a:gd name="connsiteY7" fmla="*/ 750076 h 780564"/>
                  <a:gd name="connsiteX8" fmla="*/ 1023179 w 1038398"/>
                  <a:gd name="connsiteY8" fmla="*/ 780774 h 780564"/>
                  <a:gd name="connsiteX9" fmla="*/ 15473 w 1038398"/>
                  <a:gd name="connsiteY9" fmla="*/ 780774 h 780564"/>
                  <a:gd name="connsiteX10" fmla="*/ 126 w 1038398"/>
                  <a:gd name="connsiteY10" fmla="*/ 765426 h 780564"/>
                  <a:gd name="connsiteX11" fmla="*/ 126 w 1038398"/>
                  <a:gd name="connsiteY11" fmla="*/ 15558 h 780564"/>
                  <a:gd name="connsiteX12" fmla="*/ 15473 w 1038398"/>
                  <a:gd name="connsiteY12" fmla="*/ 209 h 780564"/>
                  <a:gd name="connsiteX13" fmla="*/ 1023179 w 1038398"/>
                  <a:gd name="connsiteY13" fmla="*/ 209 h 780564"/>
                  <a:gd name="connsiteX14" fmla="*/ 1038524 w 1038398"/>
                  <a:gd name="connsiteY14" fmla="*/ 15558 h 780564"/>
                  <a:gd name="connsiteX15" fmla="*/ 1038524 w 1038398"/>
                  <a:gd name="connsiteY15" fmla="*/ 765426 h 780564"/>
                  <a:gd name="connsiteX16" fmla="*/ 1023179 w 1038398"/>
                  <a:gd name="connsiteY16" fmla="*/ 780774 h 78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398" h="780564">
                    <a:moveTo>
                      <a:pt x="30820" y="30903"/>
                    </a:moveTo>
                    <a:lnTo>
                      <a:pt x="30820" y="673356"/>
                    </a:lnTo>
                    <a:lnTo>
                      <a:pt x="1007831" y="673243"/>
                    </a:lnTo>
                    <a:lnTo>
                      <a:pt x="1007831" y="30903"/>
                    </a:lnTo>
                    <a:close/>
                    <a:moveTo>
                      <a:pt x="1007831" y="750076"/>
                    </a:moveTo>
                    <a:lnTo>
                      <a:pt x="1007831" y="703938"/>
                    </a:lnTo>
                    <a:lnTo>
                      <a:pt x="30820" y="704051"/>
                    </a:lnTo>
                    <a:lnTo>
                      <a:pt x="30820" y="750076"/>
                    </a:lnTo>
                    <a:close/>
                    <a:moveTo>
                      <a:pt x="1023179" y="780774"/>
                    </a:moveTo>
                    <a:lnTo>
                      <a:pt x="15473" y="780774"/>
                    </a:lnTo>
                    <a:cubicBezTo>
                      <a:pt x="6996" y="780774"/>
                      <a:pt x="126" y="773904"/>
                      <a:pt x="126" y="765426"/>
                    </a:cubicBezTo>
                    <a:lnTo>
                      <a:pt x="126" y="15558"/>
                    </a:lnTo>
                    <a:cubicBezTo>
                      <a:pt x="126" y="7080"/>
                      <a:pt x="6996" y="209"/>
                      <a:pt x="15473" y="209"/>
                    </a:cubicBezTo>
                    <a:lnTo>
                      <a:pt x="1023179" y="209"/>
                    </a:lnTo>
                    <a:cubicBezTo>
                      <a:pt x="1031651" y="209"/>
                      <a:pt x="1038524" y="7080"/>
                      <a:pt x="1038524" y="15558"/>
                    </a:cubicBezTo>
                    <a:lnTo>
                      <a:pt x="1038524" y="765426"/>
                    </a:lnTo>
                    <a:cubicBezTo>
                      <a:pt x="1038524" y="773904"/>
                      <a:pt x="1031651" y="780774"/>
                      <a:pt x="1023179" y="780774"/>
                    </a:cubicBezTo>
                  </a:path>
                </a:pathLst>
              </a:custGeom>
              <a:solidFill>
                <a:srgbClr val="595959"/>
              </a:solidFill>
              <a:ln w="1760" cap="flat">
                <a:noFill/>
                <a:prstDash val="solid"/>
                <a:miter/>
              </a:ln>
            </p:spPr>
            <p:txBody>
              <a:bodyPr rtlCol="0" anchor="ctr"/>
              <a:lstStyle/>
              <a:p>
                <a:endParaRPr lang="ja-JP" altLang="en-US"/>
              </a:p>
            </p:txBody>
          </p:sp>
        </p:grpSp>
        <p:pic>
          <p:nvPicPr>
            <p:cNvPr id="37" name="グラフィックス 36">
              <a:extLst>
                <a:ext uri="{FF2B5EF4-FFF2-40B4-BE49-F238E27FC236}">
                  <a16:creationId xmlns:a16="http://schemas.microsoft.com/office/drawing/2014/main" id="{C1C44D9A-E146-C8C2-5135-E3118360E25D}"/>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681892" y="2259275"/>
              <a:ext cx="778624" cy="785702"/>
            </a:xfrm>
            <a:prstGeom prst="rect">
              <a:avLst/>
            </a:prstGeom>
            <a:effectLst>
              <a:outerShdw blurRad="317500" sx="102000" sy="102000" algn="ctr" rotWithShape="0">
                <a:schemeClr val="bg2"/>
              </a:outerShdw>
            </a:effectLst>
          </p:spPr>
        </p:pic>
        <p:pic>
          <p:nvPicPr>
            <p:cNvPr id="38" name="グラフィックス 37">
              <a:extLst>
                <a:ext uri="{FF2B5EF4-FFF2-40B4-BE49-F238E27FC236}">
                  <a16:creationId xmlns:a16="http://schemas.microsoft.com/office/drawing/2014/main" id="{92D6B786-5628-252F-BBB9-3778C167E37D}"/>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748484" y="2290639"/>
              <a:ext cx="778624" cy="785636"/>
            </a:xfrm>
            <a:prstGeom prst="rect">
              <a:avLst/>
            </a:prstGeom>
            <a:effectLst>
              <a:outerShdw blurRad="317500" sx="102000" sy="102000" algn="ctr" rotWithShape="0">
                <a:schemeClr val="bg2"/>
              </a:outerShdw>
            </a:effectLst>
          </p:spPr>
        </p:pic>
        <p:pic>
          <p:nvPicPr>
            <p:cNvPr id="41" name="グラフィックス 40">
              <a:extLst>
                <a:ext uri="{FF2B5EF4-FFF2-40B4-BE49-F238E27FC236}">
                  <a16:creationId xmlns:a16="http://schemas.microsoft.com/office/drawing/2014/main" id="{83693793-C91A-736C-181D-0A0E276CFEF7}"/>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776229" y="4178365"/>
              <a:ext cx="781524" cy="785636"/>
            </a:xfrm>
            <a:prstGeom prst="rect">
              <a:avLst/>
            </a:prstGeom>
            <a:effectLst>
              <a:outerShdw blurRad="317500" sx="102000" sy="102000" algn="ctr" rotWithShape="0">
                <a:schemeClr val="bg2"/>
              </a:outerShdw>
            </a:effectLst>
          </p:spPr>
        </p:pic>
        <p:pic>
          <p:nvPicPr>
            <p:cNvPr id="44" name="グラフィックス 43">
              <a:extLst>
                <a:ext uri="{FF2B5EF4-FFF2-40B4-BE49-F238E27FC236}">
                  <a16:creationId xmlns:a16="http://schemas.microsoft.com/office/drawing/2014/main" id="{22005275-BF94-E452-B0F4-7FECB51FF1F6}"/>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4655849" y="4149547"/>
              <a:ext cx="783306" cy="785636"/>
            </a:xfrm>
            <a:prstGeom prst="rect">
              <a:avLst/>
            </a:prstGeom>
            <a:effectLst>
              <a:outerShdw blurRad="317500" sx="102000" sy="102000" algn="ctr" rotWithShape="0">
                <a:schemeClr val="bg2"/>
              </a:outerShdw>
            </a:effectLst>
          </p:spPr>
        </p:pic>
      </p:grpSp>
      <p:grpSp>
        <p:nvGrpSpPr>
          <p:cNvPr id="72" name="グループ化 71">
            <a:extLst>
              <a:ext uri="{FF2B5EF4-FFF2-40B4-BE49-F238E27FC236}">
                <a16:creationId xmlns:a16="http://schemas.microsoft.com/office/drawing/2014/main" id="{347BAA7F-FBF3-885E-6739-549BF08F0334}"/>
              </a:ext>
            </a:extLst>
          </p:cNvPr>
          <p:cNvGrpSpPr/>
          <p:nvPr/>
        </p:nvGrpSpPr>
        <p:grpSpPr>
          <a:xfrm>
            <a:off x="5818198" y="4759319"/>
            <a:ext cx="1487454" cy="1655437"/>
            <a:chOff x="8491514" y="2252937"/>
            <a:chExt cx="2753607" cy="3064580"/>
          </a:xfrm>
        </p:grpSpPr>
        <p:grpSp>
          <p:nvGrpSpPr>
            <p:cNvPr id="73" name="グループ化 72">
              <a:extLst>
                <a:ext uri="{FF2B5EF4-FFF2-40B4-BE49-F238E27FC236}">
                  <a16:creationId xmlns:a16="http://schemas.microsoft.com/office/drawing/2014/main" id="{9D0E80E7-02E3-E3E4-9EE4-DE413CF67E9F}"/>
                </a:ext>
              </a:extLst>
            </p:cNvPr>
            <p:cNvGrpSpPr/>
            <p:nvPr/>
          </p:nvGrpSpPr>
          <p:grpSpPr>
            <a:xfrm>
              <a:off x="8491514" y="3943579"/>
              <a:ext cx="921452" cy="921453"/>
              <a:chOff x="6151768" y="7995504"/>
              <a:chExt cx="1677717" cy="1677717"/>
            </a:xfrm>
          </p:grpSpPr>
          <p:sp>
            <p:nvSpPr>
              <p:cNvPr id="272" name="円/楕円 271">
                <a:extLst>
                  <a:ext uri="{FF2B5EF4-FFF2-40B4-BE49-F238E27FC236}">
                    <a16:creationId xmlns:a16="http://schemas.microsoft.com/office/drawing/2014/main" id="{4D9B2AE8-C6B9-FC09-5F32-BA6106AFD835}"/>
                  </a:ext>
                </a:extLst>
              </p:cNvPr>
              <p:cNvSpPr/>
              <p:nvPr/>
            </p:nvSpPr>
            <p:spPr>
              <a:xfrm>
                <a:off x="6151768" y="7995504"/>
                <a:ext cx="1677717" cy="167771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フリーフォーム 272">
                <a:extLst>
                  <a:ext uri="{FF2B5EF4-FFF2-40B4-BE49-F238E27FC236}">
                    <a16:creationId xmlns:a16="http://schemas.microsoft.com/office/drawing/2014/main" id="{2ECB5EDE-23C4-1074-C820-9862A2DC93BC}"/>
                  </a:ext>
                </a:extLst>
              </p:cNvPr>
              <p:cNvSpPr/>
              <p:nvPr/>
            </p:nvSpPr>
            <p:spPr>
              <a:xfrm>
                <a:off x="6344875" y="8258339"/>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274" name="グループ化 273">
                <a:extLst>
                  <a:ext uri="{FF2B5EF4-FFF2-40B4-BE49-F238E27FC236}">
                    <a16:creationId xmlns:a16="http://schemas.microsoft.com/office/drawing/2014/main" id="{3BABAC04-4160-1387-745A-ABED70EF57D6}"/>
                  </a:ext>
                </a:extLst>
              </p:cNvPr>
              <p:cNvGrpSpPr/>
              <p:nvPr/>
            </p:nvGrpSpPr>
            <p:grpSpPr>
              <a:xfrm>
                <a:off x="6583444" y="8362635"/>
                <a:ext cx="966176" cy="527938"/>
                <a:chOff x="6583444" y="8362635"/>
                <a:chExt cx="966176" cy="527938"/>
              </a:xfrm>
            </p:grpSpPr>
            <p:sp>
              <p:nvSpPr>
                <p:cNvPr id="275" name="円/楕円 274">
                  <a:extLst>
                    <a:ext uri="{FF2B5EF4-FFF2-40B4-BE49-F238E27FC236}">
                      <a16:creationId xmlns:a16="http://schemas.microsoft.com/office/drawing/2014/main" id="{F227BE6C-87B2-B9F4-6DBF-8EF589D52359}"/>
                    </a:ext>
                  </a:extLst>
                </p:cNvPr>
                <p:cNvSpPr/>
                <p:nvPr/>
              </p:nvSpPr>
              <p:spPr>
                <a:xfrm>
                  <a:off x="6583444" y="877460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円/楕円 275">
                  <a:extLst>
                    <a:ext uri="{FF2B5EF4-FFF2-40B4-BE49-F238E27FC236}">
                      <a16:creationId xmlns:a16="http://schemas.microsoft.com/office/drawing/2014/main" id="{F54AF694-F7B6-6168-5A6E-67AD9203EDF9}"/>
                    </a:ext>
                  </a:extLst>
                </p:cNvPr>
                <p:cNvSpPr/>
                <p:nvPr/>
              </p:nvSpPr>
              <p:spPr>
                <a:xfrm>
                  <a:off x="6675823" y="8476924"/>
                  <a:ext cx="45719" cy="457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円/楕円 276">
                  <a:extLst>
                    <a:ext uri="{FF2B5EF4-FFF2-40B4-BE49-F238E27FC236}">
                      <a16:creationId xmlns:a16="http://schemas.microsoft.com/office/drawing/2014/main" id="{ED56D1F4-3E94-3D18-3191-74F5BF49C69B}"/>
                    </a:ext>
                  </a:extLst>
                </p:cNvPr>
                <p:cNvSpPr/>
                <p:nvPr/>
              </p:nvSpPr>
              <p:spPr>
                <a:xfrm>
                  <a:off x="6965589" y="8362635"/>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円/楕円 277">
                  <a:extLst>
                    <a:ext uri="{FF2B5EF4-FFF2-40B4-BE49-F238E27FC236}">
                      <a16:creationId xmlns:a16="http://schemas.microsoft.com/office/drawing/2014/main" id="{702547AC-A423-4714-F6FE-E6B386B3D2CA}"/>
                    </a:ext>
                  </a:extLst>
                </p:cNvPr>
                <p:cNvSpPr/>
                <p:nvPr/>
              </p:nvSpPr>
              <p:spPr>
                <a:xfrm>
                  <a:off x="7279883" y="8428477"/>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円/楕円 278">
                  <a:extLst>
                    <a:ext uri="{FF2B5EF4-FFF2-40B4-BE49-F238E27FC236}">
                      <a16:creationId xmlns:a16="http://schemas.microsoft.com/office/drawing/2014/main" id="{761EB550-19E8-B75C-3278-A0B351AFB21E}"/>
                    </a:ext>
                  </a:extLst>
                </p:cNvPr>
                <p:cNvSpPr/>
                <p:nvPr/>
              </p:nvSpPr>
              <p:spPr>
                <a:xfrm>
                  <a:off x="7479644" y="8679889"/>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F52B4242-1569-6476-5808-617F7ECE3818}"/>
                    </a:ext>
                  </a:extLst>
                </p:cNvPr>
                <p:cNvSpPr/>
                <p:nvPr/>
              </p:nvSpPr>
              <p:spPr>
                <a:xfrm>
                  <a:off x="7083074" y="8561813"/>
                  <a:ext cx="63434" cy="634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円/楕円 280">
                  <a:extLst>
                    <a:ext uri="{FF2B5EF4-FFF2-40B4-BE49-F238E27FC236}">
                      <a16:creationId xmlns:a16="http://schemas.microsoft.com/office/drawing/2014/main" id="{1690A586-02FF-9585-CFC4-B8A6E5C9A070}"/>
                    </a:ext>
                  </a:extLst>
                </p:cNvPr>
                <p:cNvSpPr/>
                <p:nvPr/>
              </p:nvSpPr>
              <p:spPr>
                <a:xfrm>
                  <a:off x="6839121" y="8752940"/>
                  <a:ext cx="56655" cy="566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円/楕円 281">
                  <a:extLst>
                    <a:ext uri="{FF2B5EF4-FFF2-40B4-BE49-F238E27FC236}">
                      <a16:creationId xmlns:a16="http://schemas.microsoft.com/office/drawing/2014/main" id="{1E7C9924-4F70-DFFB-5682-87A78661CE2F}"/>
                    </a:ext>
                  </a:extLst>
                </p:cNvPr>
                <p:cNvSpPr/>
                <p:nvPr/>
              </p:nvSpPr>
              <p:spPr>
                <a:xfrm>
                  <a:off x="7256687" y="8786141"/>
                  <a:ext cx="69976" cy="69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円/楕円 282">
                  <a:extLst>
                    <a:ext uri="{FF2B5EF4-FFF2-40B4-BE49-F238E27FC236}">
                      <a16:creationId xmlns:a16="http://schemas.microsoft.com/office/drawing/2014/main" id="{C5F16BDF-8589-94CC-55C2-4E5DD6D684A0}"/>
                    </a:ext>
                  </a:extLst>
                </p:cNvPr>
                <p:cNvSpPr/>
                <p:nvPr/>
              </p:nvSpPr>
              <p:spPr>
                <a:xfrm>
                  <a:off x="7007704" y="8833746"/>
                  <a:ext cx="56827" cy="56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4" name="直線コネクタ 283">
                  <a:extLst>
                    <a:ext uri="{FF2B5EF4-FFF2-40B4-BE49-F238E27FC236}">
                      <a16:creationId xmlns:a16="http://schemas.microsoft.com/office/drawing/2014/main" id="{BAC1A21A-5EDC-5B20-1DB5-4B41E608357B}"/>
                    </a:ext>
                  </a:extLst>
                </p:cNvPr>
                <p:cNvCxnSpPr>
                  <a:stCxn id="276" idx="7"/>
                  <a:endCxn id="277" idx="2"/>
                </p:cNvCxnSpPr>
                <p:nvPr/>
              </p:nvCxnSpPr>
              <p:spPr>
                <a:xfrm flipV="1">
                  <a:off x="6714847" y="8397623"/>
                  <a:ext cx="250742" cy="859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5" name="直線コネクタ 284">
                  <a:extLst>
                    <a:ext uri="{FF2B5EF4-FFF2-40B4-BE49-F238E27FC236}">
                      <a16:creationId xmlns:a16="http://schemas.microsoft.com/office/drawing/2014/main" id="{09DDC68B-703D-121C-6160-3C64CD7D383E}"/>
                    </a:ext>
                  </a:extLst>
                </p:cNvPr>
                <p:cNvCxnSpPr>
                  <a:endCxn id="283" idx="0"/>
                </p:cNvCxnSpPr>
                <p:nvPr/>
              </p:nvCxnSpPr>
              <p:spPr>
                <a:xfrm>
                  <a:off x="7007704" y="8428477"/>
                  <a:ext cx="28414" cy="405269"/>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6" name="直線コネクタ 285">
                  <a:extLst>
                    <a:ext uri="{FF2B5EF4-FFF2-40B4-BE49-F238E27FC236}">
                      <a16:creationId xmlns:a16="http://schemas.microsoft.com/office/drawing/2014/main" id="{D67953DB-B293-F184-E176-8E851AE64B1D}"/>
                    </a:ext>
                  </a:extLst>
                </p:cNvPr>
                <p:cNvCxnSpPr>
                  <a:stCxn id="275" idx="0"/>
                  <a:endCxn id="276" idx="3"/>
                </p:cNvCxnSpPr>
                <p:nvPr/>
              </p:nvCxnSpPr>
              <p:spPr>
                <a:xfrm flipV="1">
                  <a:off x="6618432" y="8515948"/>
                  <a:ext cx="64086" cy="258659"/>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87" name="直線コネクタ 286">
                  <a:extLst>
                    <a:ext uri="{FF2B5EF4-FFF2-40B4-BE49-F238E27FC236}">
                      <a16:creationId xmlns:a16="http://schemas.microsoft.com/office/drawing/2014/main" id="{B5559E01-54BA-D186-1777-AD391BEA308A}"/>
                    </a:ext>
                  </a:extLst>
                </p:cNvPr>
                <p:cNvCxnSpPr>
                  <a:cxnSpLocks/>
                  <a:endCxn id="280" idx="3"/>
                </p:cNvCxnSpPr>
                <p:nvPr/>
              </p:nvCxnSpPr>
              <p:spPr>
                <a:xfrm flipV="1">
                  <a:off x="6653420" y="8615957"/>
                  <a:ext cx="438944" cy="178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8" name="直線コネクタ 287">
                  <a:extLst>
                    <a:ext uri="{FF2B5EF4-FFF2-40B4-BE49-F238E27FC236}">
                      <a16:creationId xmlns:a16="http://schemas.microsoft.com/office/drawing/2014/main" id="{ABF57B8E-09CF-E71D-4013-CCE98E966BF5}"/>
                    </a:ext>
                  </a:extLst>
                </p:cNvPr>
                <p:cNvCxnSpPr>
                  <a:cxnSpLocks/>
                  <a:stCxn id="276" idx="1"/>
                  <a:endCxn id="281" idx="1"/>
                </p:cNvCxnSpPr>
                <p:nvPr/>
              </p:nvCxnSpPr>
              <p:spPr>
                <a:xfrm>
                  <a:off x="6682518" y="8483619"/>
                  <a:ext cx="164900" cy="27761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9" name="直線コネクタ 288">
                  <a:extLst>
                    <a:ext uri="{FF2B5EF4-FFF2-40B4-BE49-F238E27FC236}">
                      <a16:creationId xmlns:a16="http://schemas.microsoft.com/office/drawing/2014/main" id="{37CA032A-6A3A-3744-8184-5764D77286B1}"/>
                    </a:ext>
                  </a:extLst>
                </p:cNvPr>
                <p:cNvCxnSpPr>
                  <a:cxnSpLocks/>
                  <a:stCxn id="278" idx="1"/>
                  <a:endCxn id="279" idx="5"/>
                </p:cNvCxnSpPr>
                <p:nvPr/>
              </p:nvCxnSpPr>
              <p:spPr>
                <a:xfrm>
                  <a:off x="7290131" y="8438725"/>
                  <a:ext cx="249241" cy="30089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90" name="直線コネクタ 289">
                  <a:extLst>
                    <a:ext uri="{FF2B5EF4-FFF2-40B4-BE49-F238E27FC236}">
                      <a16:creationId xmlns:a16="http://schemas.microsoft.com/office/drawing/2014/main" id="{F61096AE-67B6-699D-2C88-9ACE4AB878D3}"/>
                    </a:ext>
                  </a:extLst>
                </p:cNvPr>
                <p:cNvCxnSpPr>
                  <a:cxnSpLocks/>
                </p:cNvCxnSpPr>
                <p:nvPr/>
              </p:nvCxnSpPr>
              <p:spPr>
                <a:xfrm>
                  <a:off x="6682331" y="8499784"/>
                  <a:ext cx="464177" cy="93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直線コネクタ 290">
                  <a:extLst>
                    <a:ext uri="{FF2B5EF4-FFF2-40B4-BE49-F238E27FC236}">
                      <a16:creationId xmlns:a16="http://schemas.microsoft.com/office/drawing/2014/main" id="{E32D02EE-F9E2-4775-2120-52D36C28FC73}"/>
                    </a:ext>
                  </a:extLst>
                </p:cNvPr>
                <p:cNvCxnSpPr>
                  <a:stCxn id="275" idx="2"/>
                  <a:endCxn id="281" idx="6"/>
                </p:cNvCxnSpPr>
                <p:nvPr/>
              </p:nvCxnSpPr>
              <p:spPr>
                <a:xfrm flipV="1">
                  <a:off x="6583444" y="8781268"/>
                  <a:ext cx="312332" cy="283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2" name="直線コネクタ 291">
                  <a:extLst>
                    <a:ext uri="{FF2B5EF4-FFF2-40B4-BE49-F238E27FC236}">
                      <a16:creationId xmlns:a16="http://schemas.microsoft.com/office/drawing/2014/main" id="{386037D5-C1CF-9059-4193-8CFBE29B3227}"/>
                    </a:ext>
                  </a:extLst>
                </p:cNvPr>
                <p:cNvCxnSpPr>
                  <a:cxnSpLocks/>
                  <a:stCxn id="280" idx="5"/>
                  <a:endCxn id="277" idx="1"/>
                </p:cNvCxnSpPr>
                <p:nvPr/>
              </p:nvCxnSpPr>
              <p:spPr>
                <a:xfrm flipH="1" flipV="1">
                  <a:off x="6975837" y="8372883"/>
                  <a:ext cx="161381" cy="243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直線コネクタ 292">
                  <a:extLst>
                    <a:ext uri="{FF2B5EF4-FFF2-40B4-BE49-F238E27FC236}">
                      <a16:creationId xmlns:a16="http://schemas.microsoft.com/office/drawing/2014/main" id="{6CD045B6-CF4F-617F-291D-72766490D60B}"/>
                    </a:ext>
                  </a:extLst>
                </p:cNvPr>
                <p:cNvCxnSpPr>
                  <a:cxnSpLocks/>
                  <a:stCxn id="278" idx="4"/>
                  <a:endCxn id="282" idx="4"/>
                </p:cNvCxnSpPr>
                <p:nvPr/>
              </p:nvCxnSpPr>
              <p:spPr>
                <a:xfrm flipH="1">
                  <a:off x="7291675" y="8498453"/>
                  <a:ext cx="23196" cy="3576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4" name="直線コネクタ 293">
                  <a:extLst>
                    <a:ext uri="{FF2B5EF4-FFF2-40B4-BE49-F238E27FC236}">
                      <a16:creationId xmlns:a16="http://schemas.microsoft.com/office/drawing/2014/main" id="{74A4FBFB-A7ED-04BC-9EBD-53B9EDD42541}"/>
                    </a:ext>
                  </a:extLst>
                </p:cNvPr>
                <p:cNvCxnSpPr>
                  <a:stCxn id="281" idx="1"/>
                  <a:endCxn id="283" idx="5"/>
                </p:cNvCxnSpPr>
                <p:nvPr/>
              </p:nvCxnSpPr>
              <p:spPr>
                <a:xfrm>
                  <a:off x="6847418" y="8761237"/>
                  <a:ext cx="208791" cy="12101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5" name="直線コネクタ 294">
                  <a:extLst>
                    <a:ext uri="{FF2B5EF4-FFF2-40B4-BE49-F238E27FC236}">
                      <a16:creationId xmlns:a16="http://schemas.microsoft.com/office/drawing/2014/main" id="{7F40F113-FCE4-B1F5-78A0-3F76AF4184CB}"/>
                    </a:ext>
                  </a:extLst>
                </p:cNvPr>
                <p:cNvCxnSpPr>
                  <a:cxnSpLocks/>
                  <a:stCxn id="283" idx="2"/>
                  <a:endCxn id="282" idx="6"/>
                </p:cNvCxnSpPr>
                <p:nvPr/>
              </p:nvCxnSpPr>
              <p:spPr>
                <a:xfrm flipV="1">
                  <a:off x="7007704" y="8821129"/>
                  <a:ext cx="318959" cy="4103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6" name="直線コネクタ 295">
                  <a:extLst>
                    <a:ext uri="{FF2B5EF4-FFF2-40B4-BE49-F238E27FC236}">
                      <a16:creationId xmlns:a16="http://schemas.microsoft.com/office/drawing/2014/main" id="{4F2D2357-01E3-2FA2-C7B8-52868A5DED00}"/>
                    </a:ext>
                  </a:extLst>
                </p:cNvPr>
                <p:cNvCxnSpPr>
                  <a:stCxn id="282" idx="3"/>
                  <a:endCxn id="279" idx="3"/>
                </p:cNvCxnSpPr>
                <p:nvPr/>
              </p:nvCxnSpPr>
              <p:spPr>
                <a:xfrm flipV="1">
                  <a:off x="7266935" y="8739617"/>
                  <a:ext cx="222957" cy="106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直線コネクタ 296">
                  <a:extLst>
                    <a:ext uri="{FF2B5EF4-FFF2-40B4-BE49-F238E27FC236}">
                      <a16:creationId xmlns:a16="http://schemas.microsoft.com/office/drawing/2014/main" id="{34662F2C-349B-532C-32CF-3B2DA0BC5A16}"/>
                    </a:ext>
                  </a:extLst>
                </p:cNvPr>
                <p:cNvCxnSpPr>
                  <a:stCxn id="280" idx="1"/>
                  <a:endCxn id="282" idx="1"/>
                </p:cNvCxnSpPr>
                <p:nvPr/>
              </p:nvCxnSpPr>
              <p:spPr>
                <a:xfrm>
                  <a:off x="7092364" y="8571103"/>
                  <a:ext cx="174571" cy="225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F5525584-2650-0214-CE58-312980579A03}"/>
                    </a:ext>
                  </a:extLst>
                </p:cNvPr>
                <p:cNvCxnSpPr>
                  <a:stCxn id="280" idx="0"/>
                  <a:endCxn id="283" idx="7"/>
                </p:cNvCxnSpPr>
                <p:nvPr/>
              </p:nvCxnSpPr>
              <p:spPr>
                <a:xfrm flipH="1">
                  <a:off x="7056209" y="8561813"/>
                  <a:ext cx="58582" cy="28025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9" name="直線コネクタ 298">
                  <a:extLst>
                    <a:ext uri="{FF2B5EF4-FFF2-40B4-BE49-F238E27FC236}">
                      <a16:creationId xmlns:a16="http://schemas.microsoft.com/office/drawing/2014/main" id="{BC1ECC92-1A15-8B90-31B3-904C1D2757D9}"/>
                    </a:ext>
                  </a:extLst>
                </p:cNvPr>
                <p:cNvCxnSpPr>
                  <a:stCxn id="277" idx="6"/>
                  <a:endCxn id="278" idx="6"/>
                </p:cNvCxnSpPr>
                <p:nvPr/>
              </p:nvCxnSpPr>
              <p:spPr>
                <a:xfrm>
                  <a:off x="7035565" y="8397623"/>
                  <a:ext cx="314294" cy="6584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00" name="直線コネクタ 299">
                  <a:extLst>
                    <a:ext uri="{FF2B5EF4-FFF2-40B4-BE49-F238E27FC236}">
                      <a16:creationId xmlns:a16="http://schemas.microsoft.com/office/drawing/2014/main" id="{F5E17448-B04E-D9D4-A1B3-B12244BCDAEC}"/>
                    </a:ext>
                  </a:extLst>
                </p:cNvPr>
                <p:cNvCxnSpPr>
                  <a:stCxn id="280" idx="3"/>
                  <a:endCxn id="278" idx="7"/>
                </p:cNvCxnSpPr>
                <p:nvPr/>
              </p:nvCxnSpPr>
              <p:spPr>
                <a:xfrm flipV="1">
                  <a:off x="7092364" y="8438725"/>
                  <a:ext cx="247247" cy="1772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1" name="直線コネクタ 300">
                  <a:extLst>
                    <a:ext uri="{FF2B5EF4-FFF2-40B4-BE49-F238E27FC236}">
                      <a16:creationId xmlns:a16="http://schemas.microsoft.com/office/drawing/2014/main" id="{7802592A-2577-3012-D40E-367EA2A81D09}"/>
                    </a:ext>
                  </a:extLst>
                </p:cNvPr>
                <p:cNvCxnSpPr>
                  <a:stCxn id="280" idx="2"/>
                  <a:endCxn id="279" idx="6"/>
                </p:cNvCxnSpPr>
                <p:nvPr/>
              </p:nvCxnSpPr>
              <p:spPr>
                <a:xfrm>
                  <a:off x="7083074" y="8593530"/>
                  <a:ext cx="466546" cy="121347"/>
                </a:xfrm>
                <a:prstGeom prst="line">
                  <a:avLst/>
                </a:prstGeom>
              </p:spPr>
              <p:style>
                <a:lnRef idx="1">
                  <a:schemeClr val="accent1"/>
                </a:lnRef>
                <a:fillRef idx="0">
                  <a:schemeClr val="accent1"/>
                </a:fillRef>
                <a:effectRef idx="0">
                  <a:schemeClr val="accent1"/>
                </a:effectRef>
                <a:fontRef idx="minor">
                  <a:schemeClr val="tx1"/>
                </a:fontRef>
              </p:style>
            </p:cxnSp>
            <p:sp>
              <p:nvSpPr>
                <p:cNvPr id="302" name="円/楕円 301">
                  <a:extLst>
                    <a:ext uri="{FF2B5EF4-FFF2-40B4-BE49-F238E27FC236}">
                      <a16:creationId xmlns:a16="http://schemas.microsoft.com/office/drawing/2014/main" id="{74EFDC28-D41B-BB98-BC24-35A434AA0740}"/>
                    </a:ext>
                  </a:extLst>
                </p:cNvPr>
                <p:cNvSpPr/>
                <p:nvPr/>
              </p:nvSpPr>
              <p:spPr>
                <a:xfrm>
                  <a:off x="6796837" y="8565653"/>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3" name="直線コネクタ 302">
                  <a:extLst>
                    <a:ext uri="{FF2B5EF4-FFF2-40B4-BE49-F238E27FC236}">
                      <a16:creationId xmlns:a16="http://schemas.microsoft.com/office/drawing/2014/main" id="{D33C95CA-3A8D-CD42-666B-4E7F31223264}"/>
                    </a:ext>
                  </a:extLst>
                </p:cNvPr>
                <p:cNvCxnSpPr>
                  <a:cxnSpLocks/>
                  <a:stCxn id="275" idx="3"/>
                  <a:endCxn id="302" idx="7"/>
                </p:cNvCxnSpPr>
                <p:nvPr/>
              </p:nvCxnSpPr>
              <p:spPr>
                <a:xfrm flipV="1">
                  <a:off x="6593692" y="8570925"/>
                  <a:ext cx="233873" cy="263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直線コネクタ 303">
                  <a:extLst>
                    <a:ext uri="{FF2B5EF4-FFF2-40B4-BE49-F238E27FC236}">
                      <a16:creationId xmlns:a16="http://schemas.microsoft.com/office/drawing/2014/main" id="{123AA271-E324-B632-9669-073D9F900CCF}"/>
                    </a:ext>
                  </a:extLst>
                </p:cNvPr>
                <p:cNvCxnSpPr>
                  <a:stCxn id="276" idx="1"/>
                  <a:endCxn id="302" idx="5"/>
                </p:cNvCxnSpPr>
                <p:nvPr/>
              </p:nvCxnSpPr>
              <p:spPr>
                <a:xfrm>
                  <a:off x="6682518" y="8483619"/>
                  <a:ext cx="145047" cy="112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直線コネクタ 304">
                  <a:extLst>
                    <a:ext uri="{FF2B5EF4-FFF2-40B4-BE49-F238E27FC236}">
                      <a16:creationId xmlns:a16="http://schemas.microsoft.com/office/drawing/2014/main" id="{FD730865-FC8D-BBFB-D3BF-C97FF593E3A5}"/>
                    </a:ext>
                  </a:extLst>
                </p:cNvPr>
                <p:cNvCxnSpPr>
                  <a:stCxn id="302" idx="2"/>
                  <a:endCxn id="280" idx="6"/>
                </p:cNvCxnSpPr>
                <p:nvPr/>
              </p:nvCxnSpPr>
              <p:spPr>
                <a:xfrm>
                  <a:off x="6796837" y="8583653"/>
                  <a:ext cx="349671" cy="987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06" name="直線コネクタ 305">
                  <a:extLst>
                    <a:ext uri="{FF2B5EF4-FFF2-40B4-BE49-F238E27FC236}">
                      <a16:creationId xmlns:a16="http://schemas.microsoft.com/office/drawing/2014/main" id="{D3988C09-27FE-3DCD-6E07-00E9D4B0ADAF}"/>
                    </a:ext>
                  </a:extLst>
                </p:cNvPr>
                <p:cNvCxnSpPr>
                  <a:cxnSpLocks/>
                  <a:stCxn id="302" idx="3"/>
                  <a:endCxn id="277" idx="3"/>
                </p:cNvCxnSpPr>
                <p:nvPr/>
              </p:nvCxnSpPr>
              <p:spPr>
                <a:xfrm flipV="1">
                  <a:off x="6802109" y="8422363"/>
                  <a:ext cx="173728" cy="17401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74" name="グループ化 73">
              <a:extLst>
                <a:ext uri="{FF2B5EF4-FFF2-40B4-BE49-F238E27FC236}">
                  <a16:creationId xmlns:a16="http://schemas.microsoft.com/office/drawing/2014/main" id="{25183473-923F-D577-E41A-7CDB87B74D6C}"/>
                </a:ext>
              </a:extLst>
            </p:cNvPr>
            <p:cNvGrpSpPr/>
            <p:nvPr/>
          </p:nvGrpSpPr>
          <p:grpSpPr>
            <a:xfrm>
              <a:off x="9189883" y="2252937"/>
              <a:ext cx="2055238" cy="2055240"/>
              <a:chOff x="9938250" y="2536352"/>
              <a:chExt cx="1677717" cy="1677717"/>
            </a:xfrm>
          </p:grpSpPr>
          <p:sp>
            <p:nvSpPr>
              <p:cNvPr id="234" name="円/楕円 233">
                <a:extLst>
                  <a:ext uri="{FF2B5EF4-FFF2-40B4-BE49-F238E27FC236}">
                    <a16:creationId xmlns:a16="http://schemas.microsoft.com/office/drawing/2014/main" id="{A3E080D2-6658-AA99-A02A-BADA4D9ABA07}"/>
                  </a:ext>
                </a:extLst>
              </p:cNvPr>
              <p:cNvSpPr/>
              <p:nvPr/>
            </p:nvSpPr>
            <p:spPr>
              <a:xfrm>
                <a:off x="9938250" y="2536352"/>
                <a:ext cx="1677717" cy="1677717"/>
              </a:xfrm>
              <a:prstGeom prst="ellipse">
                <a:avLst/>
              </a:prstGeom>
              <a:solidFill>
                <a:srgbClr val="FFFFFF"/>
              </a:solidFill>
              <a:ln>
                <a:solidFill>
                  <a:schemeClr val="bg1"/>
                </a:solidFill>
              </a:ln>
              <a:effectLst>
                <a:outerShdw blurRad="317500" sx="102000" sy="102000" algn="ctr" rotWithShape="0">
                  <a:schemeClr val="accent5">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フリーフォーム 234">
                <a:extLst>
                  <a:ext uri="{FF2B5EF4-FFF2-40B4-BE49-F238E27FC236}">
                    <a16:creationId xmlns:a16="http://schemas.microsoft.com/office/drawing/2014/main" id="{8903A5C1-7FE1-D258-C642-FC5219CDCB69}"/>
                  </a:ext>
                </a:extLst>
              </p:cNvPr>
              <p:cNvSpPr/>
              <p:nvPr/>
            </p:nvSpPr>
            <p:spPr>
              <a:xfrm>
                <a:off x="10131357" y="2799187"/>
                <a:ext cx="1338607" cy="1413982"/>
              </a:xfrm>
              <a:custGeom>
                <a:avLst/>
                <a:gdLst>
                  <a:gd name="connsiteX0" fmla="*/ 722879 w 1338607"/>
                  <a:gd name="connsiteY0" fmla="*/ 100 h 1413982"/>
                  <a:gd name="connsiteX1" fmla="*/ 1338607 w 1338607"/>
                  <a:gd name="connsiteY1" fmla="*/ 585139 h 1413982"/>
                  <a:gd name="connsiteX2" fmla="*/ 1162322 w 1338607"/>
                  <a:gd name="connsiteY2" fmla="*/ 1068833 h 1413982"/>
                  <a:gd name="connsiteX3" fmla="*/ 1129069 w 1338607"/>
                  <a:gd name="connsiteY3" fmla="*/ 1180218 h 1413982"/>
                  <a:gd name="connsiteX4" fmla="*/ 1120796 w 1338607"/>
                  <a:gd name="connsiteY4" fmla="*/ 1265744 h 1413982"/>
                  <a:gd name="connsiteX5" fmla="*/ 1114767 w 1338607"/>
                  <a:gd name="connsiteY5" fmla="*/ 1270718 h 1413982"/>
                  <a:gd name="connsiteX6" fmla="*/ 645753 w 1338607"/>
                  <a:gd name="connsiteY6" fmla="*/ 1413982 h 1413982"/>
                  <a:gd name="connsiteX7" fmla="*/ 559985 w 1338607"/>
                  <a:gd name="connsiteY7" fmla="*/ 1409651 h 1413982"/>
                  <a:gd name="connsiteX8" fmla="*/ 541323 w 1338607"/>
                  <a:gd name="connsiteY8" fmla="*/ 1406803 h 1413982"/>
                  <a:gd name="connsiteX9" fmla="*/ 519026 w 1338607"/>
                  <a:gd name="connsiteY9" fmla="*/ 1383729 h 1413982"/>
                  <a:gd name="connsiteX10" fmla="*/ 420862 w 1338607"/>
                  <a:gd name="connsiteY10" fmla="*/ 1374176 h 1413982"/>
                  <a:gd name="connsiteX11" fmla="*/ 405433 w 1338607"/>
                  <a:gd name="connsiteY11" fmla="*/ 1378617 h 1413982"/>
                  <a:gd name="connsiteX12" fmla="*/ 396302 w 1338607"/>
                  <a:gd name="connsiteY12" fmla="*/ 1376269 h 1413982"/>
                  <a:gd name="connsiteX13" fmla="*/ 319231 w 1338607"/>
                  <a:gd name="connsiteY13" fmla="*/ 1348060 h 1413982"/>
                  <a:gd name="connsiteX14" fmla="*/ 187669 w 1338607"/>
                  <a:gd name="connsiteY14" fmla="*/ 1276651 h 1413982"/>
                  <a:gd name="connsiteX15" fmla="*/ 186701 w 1338607"/>
                  <a:gd name="connsiteY15" fmla="*/ 1272873 h 1413982"/>
                  <a:gd name="connsiteX16" fmla="*/ 177970 w 1338607"/>
                  <a:gd name="connsiteY16" fmla="*/ 1256445 h 1413982"/>
                  <a:gd name="connsiteX17" fmla="*/ 166200 w 1338607"/>
                  <a:gd name="connsiteY17" fmla="*/ 1195536 h 1413982"/>
                  <a:gd name="connsiteX18" fmla="*/ 155023 w 1338607"/>
                  <a:gd name="connsiteY18" fmla="*/ 1127497 h 1413982"/>
                  <a:gd name="connsiteX19" fmla="*/ 140782 w 1338607"/>
                  <a:gd name="connsiteY19" fmla="*/ 1064713 h 1413982"/>
                  <a:gd name="connsiteX20" fmla="*/ 31428 w 1338607"/>
                  <a:gd name="connsiteY20" fmla="*/ 1033474 h 1413982"/>
                  <a:gd name="connsiteX21" fmla="*/ 43966 w 1338607"/>
                  <a:gd name="connsiteY21" fmla="*/ 907866 h 1413982"/>
                  <a:gd name="connsiteX22" fmla="*/ 108119 w 1338607"/>
                  <a:gd name="connsiteY22" fmla="*/ 613673 h 1413982"/>
                  <a:gd name="connsiteX23" fmla="*/ 553020 w 1338607"/>
                  <a:gd name="connsiteY23" fmla="*/ 15572 h 1413982"/>
                  <a:gd name="connsiteX24" fmla="*/ 722879 w 1338607"/>
                  <a:gd name="connsiteY24" fmla="*/ 100 h 14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607" h="1413982">
                    <a:moveTo>
                      <a:pt x="722879" y="100"/>
                    </a:moveTo>
                    <a:cubicBezTo>
                      <a:pt x="1100083" y="6225"/>
                      <a:pt x="1338607" y="294590"/>
                      <a:pt x="1338607" y="585139"/>
                    </a:cubicBezTo>
                    <a:cubicBezTo>
                      <a:pt x="1338607" y="819445"/>
                      <a:pt x="1202446" y="970482"/>
                      <a:pt x="1162322" y="1068833"/>
                    </a:cubicBezTo>
                    <a:cubicBezTo>
                      <a:pt x="1147616" y="1104881"/>
                      <a:pt x="1136504" y="1142189"/>
                      <a:pt x="1129069" y="1180218"/>
                    </a:cubicBezTo>
                    <a:lnTo>
                      <a:pt x="1120796" y="1265744"/>
                    </a:lnTo>
                    <a:lnTo>
                      <a:pt x="1114767" y="1270718"/>
                    </a:lnTo>
                    <a:cubicBezTo>
                      <a:pt x="980884" y="1361168"/>
                      <a:pt x="819486" y="1413982"/>
                      <a:pt x="645753" y="1413982"/>
                    </a:cubicBezTo>
                    <a:cubicBezTo>
                      <a:pt x="616798" y="1413982"/>
                      <a:pt x="588185" y="1412515"/>
                      <a:pt x="559985" y="1409651"/>
                    </a:cubicBezTo>
                    <a:lnTo>
                      <a:pt x="541323" y="1406803"/>
                    </a:lnTo>
                    <a:lnTo>
                      <a:pt x="519026" y="1383729"/>
                    </a:lnTo>
                    <a:cubicBezTo>
                      <a:pt x="498173" y="1370295"/>
                      <a:pt x="468839" y="1364172"/>
                      <a:pt x="420862" y="1374176"/>
                    </a:cubicBezTo>
                    <a:lnTo>
                      <a:pt x="405433" y="1378617"/>
                    </a:lnTo>
                    <a:lnTo>
                      <a:pt x="396302" y="1376269"/>
                    </a:lnTo>
                    <a:cubicBezTo>
                      <a:pt x="370035" y="1368099"/>
                      <a:pt x="344321" y="1358673"/>
                      <a:pt x="319231" y="1348060"/>
                    </a:cubicBezTo>
                    <a:lnTo>
                      <a:pt x="187669" y="1276651"/>
                    </a:lnTo>
                    <a:lnTo>
                      <a:pt x="186701" y="1272873"/>
                    </a:lnTo>
                    <a:cubicBezTo>
                      <a:pt x="184486" y="1266313"/>
                      <a:pt x="181755" y="1260679"/>
                      <a:pt x="177970" y="1256445"/>
                    </a:cubicBezTo>
                    <a:cubicBezTo>
                      <a:pt x="149039" y="1224073"/>
                      <a:pt x="183325" y="1208394"/>
                      <a:pt x="166200" y="1195536"/>
                    </a:cubicBezTo>
                    <a:cubicBezTo>
                      <a:pt x="141323" y="1176855"/>
                      <a:pt x="135310" y="1150955"/>
                      <a:pt x="155023" y="1127497"/>
                    </a:cubicBezTo>
                    <a:cubicBezTo>
                      <a:pt x="164082" y="1116716"/>
                      <a:pt x="152707" y="1078124"/>
                      <a:pt x="140782" y="1064713"/>
                    </a:cubicBezTo>
                    <a:cubicBezTo>
                      <a:pt x="127910" y="1050236"/>
                      <a:pt x="31428" y="1033474"/>
                      <a:pt x="31428" y="1033474"/>
                    </a:cubicBezTo>
                    <a:cubicBezTo>
                      <a:pt x="-29832" y="1017238"/>
                      <a:pt x="11831" y="949385"/>
                      <a:pt x="43966" y="907866"/>
                    </a:cubicBezTo>
                    <a:cubicBezTo>
                      <a:pt x="89345" y="849236"/>
                      <a:pt x="138210" y="804386"/>
                      <a:pt x="108119" y="613673"/>
                    </a:cubicBezTo>
                    <a:cubicBezTo>
                      <a:pt x="74534" y="400806"/>
                      <a:pt x="242503" y="75634"/>
                      <a:pt x="553020" y="15572"/>
                    </a:cubicBezTo>
                    <a:cubicBezTo>
                      <a:pt x="612276" y="4111"/>
                      <a:pt x="668993" y="-774"/>
                      <a:pt x="722879" y="10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236" name="グループ化 235">
                <a:extLst>
                  <a:ext uri="{FF2B5EF4-FFF2-40B4-BE49-F238E27FC236}">
                    <a16:creationId xmlns:a16="http://schemas.microsoft.com/office/drawing/2014/main" id="{A70B9A8E-F3BE-B1B2-9B80-65E6EF38C7CE}"/>
                  </a:ext>
                </a:extLst>
              </p:cNvPr>
              <p:cNvGrpSpPr/>
              <p:nvPr/>
            </p:nvGrpSpPr>
            <p:grpSpPr>
              <a:xfrm>
                <a:off x="10373966" y="2903483"/>
                <a:ext cx="955891" cy="522318"/>
                <a:chOff x="5214880" y="2442502"/>
                <a:chExt cx="1762237" cy="962921"/>
              </a:xfrm>
            </p:grpSpPr>
            <p:sp>
              <p:nvSpPr>
                <p:cNvPr id="237" name="円/楕円 236">
                  <a:extLst>
                    <a:ext uri="{FF2B5EF4-FFF2-40B4-BE49-F238E27FC236}">
                      <a16:creationId xmlns:a16="http://schemas.microsoft.com/office/drawing/2014/main" id="{F4F63B48-79FA-7466-2003-06F0B60DBC68}"/>
                    </a:ext>
                  </a:extLst>
                </p:cNvPr>
                <p:cNvSpPr/>
                <p:nvPr/>
              </p:nvSpPr>
              <p:spPr>
                <a:xfrm>
                  <a:off x="5911886" y="2442502"/>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8" name="直線コネクタ 237">
                  <a:extLst>
                    <a:ext uri="{FF2B5EF4-FFF2-40B4-BE49-F238E27FC236}">
                      <a16:creationId xmlns:a16="http://schemas.microsoft.com/office/drawing/2014/main" id="{B7D43DF3-F81E-6F16-68DA-CECE6E7E5970}"/>
                    </a:ext>
                  </a:extLst>
                </p:cNvPr>
                <p:cNvCxnSpPr>
                  <a:stCxn id="264" idx="7"/>
                  <a:endCxn id="237" idx="2"/>
                </p:cNvCxnSpPr>
                <p:nvPr/>
              </p:nvCxnSpPr>
              <p:spPr>
                <a:xfrm flipV="1">
                  <a:off x="5454550" y="2506318"/>
                  <a:ext cx="457336" cy="1568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71137C83-9396-090E-DCA0-62DD96F8FD10}"/>
                    </a:ext>
                  </a:extLst>
                </p:cNvPr>
                <p:cNvCxnSpPr>
                  <a:endCxn id="269" idx="0"/>
                </p:cNvCxnSpPr>
                <p:nvPr/>
              </p:nvCxnSpPr>
              <p:spPr>
                <a:xfrm>
                  <a:off x="5988700" y="2562593"/>
                  <a:ext cx="51825" cy="73918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D2DBE68B-233E-4C98-068C-B62B91388749}"/>
                    </a:ext>
                  </a:extLst>
                </p:cNvPr>
                <p:cNvCxnSpPr>
                  <a:stCxn id="268" idx="0"/>
                  <a:endCxn id="264" idx="3"/>
                </p:cNvCxnSpPr>
                <p:nvPr/>
              </p:nvCxnSpPr>
              <p:spPr>
                <a:xfrm flipV="1">
                  <a:off x="5278696" y="2722134"/>
                  <a:ext cx="116888" cy="47177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5EBD3C08-C03F-15DE-EC02-F044EBE02ADC}"/>
                    </a:ext>
                  </a:extLst>
                </p:cNvPr>
                <p:cNvCxnSpPr>
                  <a:cxnSpLocks/>
                  <a:endCxn id="267" idx="3"/>
                </p:cNvCxnSpPr>
                <p:nvPr/>
              </p:nvCxnSpPr>
              <p:spPr>
                <a:xfrm flipV="1">
                  <a:off x="5342511" y="2904543"/>
                  <a:ext cx="800603" cy="325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99DC2F02-4F38-A91A-D93C-EA0A51ADF65C}"/>
                    </a:ext>
                  </a:extLst>
                </p:cNvPr>
                <p:cNvCxnSpPr>
                  <a:cxnSpLocks/>
                  <a:stCxn id="264" idx="1"/>
                  <a:endCxn id="263" idx="1"/>
                </p:cNvCxnSpPr>
                <p:nvPr/>
              </p:nvCxnSpPr>
              <p:spPr>
                <a:xfrm>
                  <a:off x="5395584" y="2663168"/>
                  <a:ext cx="300766" cy="506355"/>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7BCF0261-C833-AB24-61F2-41A35C579EAA}"/>
                    </a:ext>
                  </a:extLst>
                </p:cNvPr>
                <p:cNvCxnSpPr>
                  <a:cxnSpLocks/>
                  <a:stCxn id="266" idx="1"/>
                  <a:endCxn id="271" idx="5"/>
                </p:cNvCxnSpPr>
                <p:nvPr/>
              </p:nvCxnSpPr>
              <p:spPr>
                <a:xfrm>
                  <a:off x="6503827" y="2581285"/>
                  <a:ext cx="454598" cy="548805"/>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DF4D9184-406F-13B2-8618-41951F1852A8}"/>
                    </a:ext>
                  </a:extLst>
                </p:cNvPr>
                <p:cNvCxnSpPr>
                  <a:cxnSpLocks/>
                </p:cNvCxnSpPr>
                <p:nvPr/>
              </p:nvCxnSpPr>
              <p:spPr>
                <a:xfrm>
                  <a:off x="5395243" y="2692652"/>
                  <a:ext cx="846626" cy="170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8E3525C6-490A-C4AC-CEDE-BBDC459638D5}"/>
                    </a:ext>
                  </a:extLst>
                </p:cNvPr>
                <p:cNvCxnSpPr>
                  <a:stCxn id="268" idx="2"/>
                  <a:endCxn id="263" idx="6"/>
                </p:cNvCxnSpPr>
                <p:nvPr/>
              </p:nvCxnSpPr>
              <p:spPr>
                <a:xfrm flipV="1">
                  <a:off x="5214880" y="3206059"/>
                  <a:ext cx="569672" cy="51666"/>
                </a:xfrm>
                <a:prstGeom prst="line">
                  <a:avLst/>
                </a:prstGeom>
                <a:solidFill>
                  <a:schemeClr val="tx1">
                    <a:lumMod val="20000"/>
                    <a:lumOff val="80000"/>
                  </a:schemeClr>
                </a:solidFill>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9" name="直線コネクタ 248">
                  <a:extLst>
                    <a:ext uri="{FF2B5EF4-FFF2-40B4-BE49-F238E27FC236}">
                      <a16:creationId xmlns:a16="http://schemas.microsoft.com/office/drawing/2014/main" id="{9C0C13E5-1E2F-BFA9-E47C-4A20AA896E83}"/>
                    </a:ext>
                  </a:extLst>
                </p:cNvPr>
                <p:cNvCxnSpPr>
                  <a:cxnSpLocks/>
                  <a:stCxn id="267" idx="5"/>
                  <a:endCxn id="237" idx="1"/>
                </p:cNvCxnSpPr>
                <p:nvPr/>
              </p:nvCxnSpPr>
              <p:spPr>
                <a:xfrm flipH="1" flipV="1">
                  <a:off x="5930577" y="2461194"/>
                  <a:ext cx="294348" cy="44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直線コネクタ 249">
                  <a:extLst>
                    <a:ext uri="{FF2B5EF4-FFF2-40B4-BE49-F238E27FC236}">
                      <a16:creationId xmlns:a16="http://schemas.microsoft.com/office/drawing/2014/main" id="{89C93EA5-1AC3-4A86-47F0-EE0FA5ACC6BF}"/>
                    </a:ext>
                  </a:extLst>
                </p:cNvPr>
                <p:cNvCxnSpPr>
                  <a:cxnSpLocks/>
                  <a:stCxn id="266" idx="4"/>
                  <a:endCxn id="270" idx="4"/>
                </p:cNvCxnSpPr>
                <p:nvPr/>
              </p:nvCxnSpPr>
              <p:spPr>
                <a:xfrm flipH="1">
                  <a:off x="6506643" y="2690224"/>
                  <a:ext cx="42308" cy="652353"/>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EB26BC07-375C-D692-18D5-0E0E05042C8C}"/>
                    </a:ext>
                  </a:extLst>
                </p:cNvPr>
                <p:cNvCxnSpPr>
                  <a:stCxn id="263" idx="1"/>
                  <a:endCxn id="269" idx="5"/>
                </p:cNvCxnSpPr>
                <p:nvPr/>
              </p:nvCxnSpPr>
              <p:spPr>
                <a:xfrm>
                  <a:off x="5696350" y="3169523"/>
                  <a:ext cx="380820" cy="220721"/>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2" name="直線コネクタ 251">
                  <a:extLst>
                    <a:ext uri="{FF2B5EF4-FFF2-40B4-BE49-F238E27FC236}">
                      <a16:creationId xmlns:a16="http://schemas.microsoft.com/office/drawing/2014/main" id="{B6E271A7-0F93-4624-D35F-5CE1BB5BBA77}"/>
                    </a:ext>
                  </a:extLst>
                </p:cNvPr>
                <p:cNvCxnSpPr>
                  <a:cxnSpLocks/>
                  <a:stCxn id="269" idx="2"/>
                  <a:endCxn id="270" idx="6"/>
                </p:cNvCxnSpPr>
                <p:nvPr/>
              </p:nvCxnSpPr>
              <p:spPr>
                <a:xfrm flipV="1">
                  <a:off x="5988700" y="3278762"/>
                  <a:ext cx="581759" cy="748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3" name="直線コネクタ 252">
                  <a:extLst>
                    <a:ext uri="{FF2B5EF4-FFF2-40B4-BE49-F238E27FC236}">
                      <a16:creationId xmlns:a16="http://schemas.microsoft.com/office/drawing/2014/main" id="{BC1C50B0-DEEF-1A6B-FC3C-A2F63286AFA4}"/>
                    </a:ext>
                  </a:extLst>
                </p:cNvPr>
                <p:cNvCxnSpPr>
                  <a:stCxn id="270" idx="3"/>
                  <a:endCxn id="271" idx="3"/>
                </p:cNvCxnSpPr>
                <p:nvPr/>
              </p:nvCxnSpPr>
              <p:spPr>
                <a:xfrm flipV="1">
                  <a:off x="6461519" y="3130090"/>
                  <a:ext cx="406658" cy="193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48308E3B-5E34-0B0F-5A5F-0B50F8C742FF}"/>
                    </a:ext>
                  </a:extLst>
                </p:cNvPr>
                <p:cNvCxnSpPr>
                  <a:stCxn id="267" idx="1"/>
                  <a:endCxn id="270" idx="1"/>
                </p:cNvCxnSpPr>
                <p:nvPr/>
              </p:nvCxnSpPr>
              <p:spPr>
                <a:xfrm>
                  <a:off x="6143114" y="2822733"/>
                  <a:ext cx="318405" cy="410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直線コネクタ 254">
                  <a:extLst>
                    <a:ext uri="{FF2B5EF4-FFF2-40B4-BE49-F238E27FC236}">
                      <a16:creationId xmlns:a16="http://schemas.microsoft.com/office/drawing/2014/main" id="{E16EEB2F-F9A5-8AE0-17B2-AFFBA0B61BC7}"/>
                    </a:ext>
                  </a:extLst>
                </p:cNvPr>
                <p:cNvCxnSpPr>
                  <a:stCxn id="267" idx="0"/>
                  <a:endCxn id="269" idx="7"/>
                </p:cNvCxnSpPr>
                <p:nvPr/>
              </p:nvCxnSpPr>
              <p:spPr>
                <a:xfrm flipH="1">
                  <a:off x="6077170" y="2805788"/>
                  <a:ext cx="106849" cy="5111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06372810-ADEE-1A23-EC5A-56AF0049CB9B}"/>
                    </a:ext>
                  </a:extLst>
                </p:cNvPr>
                <p:cNvCxnSpPr>
                  <a:stCxn id="237" idx="6"/>
                  <a:endCxn id="266" idx="6"/>
                </p:cNvCxnSpPr>
                <p:nvPr/>
              </p:nvCxnSpPr>
              <p:spPr>
                <a:xfrm>
                  <a:off x="6039517" y="2506318"/>
                  <a:ext cx="573250" cy="120091"/>
                </a:xfrm>
                <a:prstGeom prst="line">
                  <a:avLst/>
                </a:prstGeom>
                <a:solidFill>
                  <a:schemeClr val="tx1">
                    <a:lumMod val="20000"/>
                    <a:lumOff val="80000"/>
                  </a:schemeClr>
                </a:solidFill>
                <a:ln w="63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7" name="直線コネクタ 256">
                  <a:extLst>
                    <a:ext uri="{FF2B5EF4-FFF2-40B4-BE49-F238E27FC236}">
                      <a16:creationId xmlns:a16="http://schemas.microsoft.com/office/drawing/2014/main" id="{A9055749-F24B-018A-0760-2A0A4921C9C1}"/>
                    </a:ext>
                  </a:extLst>
                </p:cNvPr>
                <p:cNvCxnSpPr>
                  <a:stCxn id="267" idx="3"/>
                  <a:endCxn id="266" idx="7"/>
                </p:cNvCxnSpPr>
                <p:nvPr/>
              </p:nvCxnSpPr>
              <p:spPr>
                <a:xfrm flipV="1">
                  <a:off x="6143114" y="2581285"/>
                  <a:ext cx="450961" cy="323258"/>
                </a:xfrm>
                <a:prstGeom prst="line">
                  <a:avLst/>
                </a:prstGeom>
                <a:solidFill>
                  <a:schemeClr val="tx1">
                    <a:lumMod val="20000"/>
                    <a:lumOff val="80000"/>
                  </a:schemeClr>
                </a:solidFill>
                <a:ln w="127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6791F2F4-67B1-4092-56D1-C84A01476BE7}"/>
                    </a:ext>
                  </a:extLst>
                </p:cNvPr>
                <p:cNvCxnSpPr>
                  <a:stCxn id="267" idx="2"/>
                  <a:endCxn id="271" idx="6"/>
                </p:cNvCxnSpPr>
                <p:nvPr/>
              </p:nvCxnSpPr>
              <p:spPr>
                <a:xfrm>
                  <a:off x="6126170" y="2863638"/>
                  <a:ext cx="850947" cy="221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直線コネクタ 258">
                  <a:extLst>
                    <a:ext uri="{FF2B5EF4-FFF2-40B4-BE49-F238E27FC236}">
                      <a16:creationId xmlns:a16="http://schemas.microsoft.com/office/drawing/2014/main" id="{0C4043FD-E2A9-0ABD-886C-4001F5B16321}"/>
                    </a:ext>
                  </a:extLst>
                </p:cNvPr>
                <p:cNvCxnSpPr>
                  <a:cxnSpLocks/>
                  <a:stCxn id="268" idx="3"/>
                  <a:endCxn id="265" idx="7"/>
                </p:cNvCxnSpPr>
                <p:nvPr/>
              </p:nvCxnSpPr>
              <p:spPr>
                <a:xfrm flipV="1">
                  <a:off x="5233572" y="2822408"/>
                  <a:ext cx="426568" cy="480441"/>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線コネクタ 259">
                  <a:extLst>
                    <a:ext uri="{FF2B5EF4-FFF2-40B4-BE49-F238E27FC236}">
                      <a16:creationId xmlns:a16="http://schemas.microsoft.com/office/drawing/2014/main" id="{7FA72060-4554-670E-9105-C37EDBA9DC0E}"/>
                    </a:ext>
                  </a:extLst>
                </p:cNvPr>
                <p:cNvCxnSpPr>
                  <a:stCxn id="264" idx="1"/>
                  <a:endCxn id="265" idx="5"/>
                </p:cNvCxnSpPr>
                <p:nvPr/>
              </p:nvCxnSpPr>
              <p:spPr>
                <a:xfrm>
                  <a:off x="5395584" y="2663168"/>
                  <a:ext cx="264556" cy="205670"/>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FD3ADD50-88B2-DE5C-8D85-C85FA90622EB}"/>
                    </a:ext>
                  </a:extLst>
                </p:cNvPr>
                <p:cNvCxnSpPr>
                  <a:stCxn id="265" idx="2"/>
                  <a:endCxn id="267" idx="6"/>
                </p:cNvCxnSpPr>
                <p:nvPr/>
              </p:nvCxnSpPr>
              <p:spPr>
                <a:xfrm>
                  <a:off x="5604094" y="2845623"/>
                  <a:ext cx="637775" cy="18015"/>
                </a:xfrm>
                <a:prstGeom prst="line">
                  <a:avLst/>
                </a:prstGeom>
                <a:solidFill>
                  <a:schemeClr val="tx1">
                    <a:lumMod val="20000"/>
                    <a:lumOff val="80000"/>
                  </a:schemeClr>
                </a:solidFill>
                <a:ln w="9525">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直線コネクタ 261">
                  <a:extLst>
                    <a:ext uri="{FF2B5EF4-FFF2-40B4-BE49-F238E27FC236}">
                      <a16:creationId xmlns:a16="http://schemas.microsoft.com/office/drawing/2014/main" id="{04191607-D889-D477-05EA-C4EFDC8589D3}"/>
                    </a:ext>
                  </a:extLst>
                </p:cNvPr>
                <p:cNvCxnSpPr>
                  <a:cxnSpLocks/>
                  <a:stCxn id="265" idx="3"/>
                  <a:endCxn id="237" idx="3"/>
                </p:cNvCxnSpPr>
                <p:nvPr/>
              </p:nvCxnSpPr>
              <p:spPr>
                <a:xfrm flipV="1">
                  <a:off x="5613710" y="2551442"/>
                  <a:ext cx="316868" cy="317396"/>
                </a:xfrm>
                <a:prstGeom prst="line">
                  <a:avLst/>
                </a:prstGeom>
                <a:solidFill>
                  <a:schemeClr val="tx1">
                    <a:lumMod val="20000"/>
                    <a:lumOff val="80000"/>
                  </a:schemeClr>
                </a:solidFill>
                <a:ln>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3" name="円/楕円 262">
                  <a:extLst>
                    <a:ext uri="{FF2B5EF4-FFF2-40B4-BE49-F238E27FC236}">
                      <a16:creationId xmlns:a16="http://schemas.microsoft.com/office/drawing/2014/main" id="{CDDA7F2E-047D-3E98-08E0-76DF4A8CA8F5}"/>
                    </a:ext>
                  </a:extLst>
                </p:cNvPr>
                <p:cNvSpPr/>
                <p:nvPr/>
              </p:nvSpPr>
              <p:spPr>
                <a:xfrm>
                  <a:off x="5681217" y="3154390"/>
                  <a:ext cx="103335" cy="103335"/>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円/楕円 263">
                  <a:extLst>
                    <a:ext uri="{FF2B5EF4-FFF2-40B4-BE49-F238E27FC236}">
                      <a16:creationId xmlns:a16="http://schemas.microsoft.com/office/drawing/2014/main" id="{5771F159-C4B6-D5D6-9EF1-AB79F171E58C}"/>
                    </a:ext>
                  </a:extLst>
                </p:cNvPr>
                <p:cNvSpPr/>
                <p:nvPr/>
              </p:nvSpPr>
              <p:spPr>
                <a:xfrm>
                  <a:off x="5383373" y="2650957"/>
                  <a:ext cx="83388" cy="833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円/楕円 264">
                  <a:extLst>
                    <a:ext uri="{FF2B5EF4-FFF2-40B4-BE49-F238E27FC236}">
                      <a16:creationId xmlns:a16="http://schemas.microsoft.com/office/drawing/2014/main" id="{BA92F977-AB4D-A6BF-6E03-C34FCF6E7F04}"/>
                    </a:ext>
                  </a:extLst>
                </p:cNvPr>
                <p:cNvSpPr/>
                <p:nvPr/>
              </p:nvSpPr>
              <p:spPr>
                <a:xfrm>
                  <a:off x="5604094" y="2812792"/>
                  <a:ext cx="65661" cy="6566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8CC165C2-21AE-369D-5C93-21236E49194A}"/>
                    </a:ext>
                  </a:extLst>
                </p:cNvPr>
                <p:cNvSpPr/>
                <p:nvPr/>
              </p:nvSpPr>
              <p:spPr>
                <a:xfrm>
                  <a:off x="6485136" y="2562593"/>
                  <a:ext cx="127631" cy="127631"/>
                </a:xfrm>
                <a:prstGeom prst="ellipse">
                  <a:avLst/>
                </a:prstGeom>
                <a:solidFill>
                  <a:schemeClr val="tx1">
                    <a:lumMod val="20000"/>
                    <a:lumOff val="80000"/>
                  </a:schemeClr>
                </a:solidFill>
                <a:ln w="12700">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円/楕円 266">
                  <a:extLst>
                    <a:ext uri="{FF2B5EF4-FFF2-40B4-BE49-F238E27FC236}">
                      <a16:creationId xmlns:a16="http://schemas.microsoft.com/office/drawing/2014/main" id="{78E46041-A821-675E-EED1-E028B9A15432}"/>
                    </a:ext>
                  </a:extLst>
                </p:cNvPr>
                <p:cNvSpPr/>
                <p:nvPr/>
              </p:nvSpPr>
              <p:spPr>
                <a:xfrm>
                  <a:off x="6126170" y="2805788"/>
                  <a:ext cx="115699" cy="115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円/楕円 267">
                  <a:extLst>
                    <a:ext uri="{FF2B5EF4-FFF2-40B4-BE49-F238E27FC236}">
                      <a16:creationId xmlns:a16="http://schemas.microsoft.com/office/drawing/2014/main" id="{598F0A2D-1F18-1F10-1D0C-4FEB9CEB0F19}"/>
                    </a:ext>
                  </a:extLst>
                </p:cNvPr>
                <p:cNvSpPr/>
                <p:nvPr/>
              </p:nvSpPr>
              <p:spPr>
                <a:xfrm>
                  <a:off x="5214880" y="3193909"/>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円/楕円 268">
                  <a:extLst>
                    <a:ext uri="{FF2B5EF4-FFF2-40B4-BE49-F238E27FC236}">
                      <a16:creationId xmlns:a16="http://schemas.microsoft.com/office/drawing/2014/main" id="{1E31E4B5-A9B9-4775-13EC-21B6C34E7063}"/>
                    </a:ext>
                  </a:extLst>
                </p:cNvPr>
                <p:cNvSpPr/>
                <p:nvPr/>
              </p:nvSpPr>
              <p:spPr>
                <a:xfrm>
                  <a:off x="5988700" y="3301775"/>
                  <a:ext cx="103648" cy="103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円/楕円 269">
                  <a:extLst>
                    <a:ext uri="{FF2B5EF4-FFF2-40B4-BE49-F238E27FC236}">
                      <a16:creationId xmlns:a16="http://schemas.microsoft.com/office/drawing/2014/main" id="{AA493B07-0755-34FC-60AC-5C2906465B06}"/>
                    </a:ext>
                  </a:extLst>
                </p:cNvPr>
                <p:cNvSpPr/>
                <p:nvPr/>
              </p:nvSpPr>
              <p:spPr>
                <a:xfrm>
                  <a:off x="6442828" y="3214947"/>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円/楕円 270">
                  <a:extLst>
                    <a:ext uri="{FF2B5EF4-FFF2-40B4-BE49-F238E27FC236}">
                      <a16:creationId xmlns:a16="http://schemas.microsoft.com/office/drawing/2014/main" id="{C06EE2C0-2D5D-A19A-C74F-D2D436836B9A}"/>
                    </a:ext>
                  </a:extLst>
                </p:cNvPr>
                <p:cNvSpPr/>
                <p:nvPr/>
              </p:nvSpPr>
              <p:spPr>
                <a:xfrm>
                  <a:off x="6849486" y="3021151"/>
                  <a:ext cx="127631" cy="127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93" name="コンテンツ プレースホルダー 2">
              <a:extLst>
                <a:ext uri="{FF2B5EF4-FFF2-40B4-BE49-F238E27FC236}">
                  <a16:creationId xmlns:a16="http://schemas.microsoft.com/office/drawing/2014/main" id="{E89AFCD4-E9A4-5BCB-4255-7076BFC4F252}"/>
                </a:ext>
              </a:extLst>
            </p:cNvPr>
            <p:cNvSpPr txBox="1">
              <a:spLocks/>
            </p:cNvSpPr>
            <p:nvPr/>
          </p:nvSpPr>
          <p:spPr>
            <a:xfrm>
              <a:off x="8492222" y="4836515"/>
              <a:ext cx="921453" cy="481002"/>
            </a:xfrm>
            <a:prstGeom prst="rect">
              <a:avLst/>
            </a:prstGeom>
            <a:noFill/>
            <a:ln w="19050">
              <a:noFill/>
            </a:ln>
          </p:spPr>
          <p:txBody>
            <a:bodyPr bIns="108000" anchor="ctr"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000">
                  <a:latin typeface="Segoe UI" panose="020B0502040204020203" pitchFamily="34" charset="0"/>
                  <a:cs typeface="Segoe UI" panose="020B0502040204020203" pitchFamily="34" charset="0"/>
                </a:rPr>
                <a:t>定義</a:t>
              </a:r>
              <a:endParaRPr lang="en-US" altLang="ja-JP" sz="1000" dirty="0">
                <a:latin typeface="Segoe UI" panose="020B0502040204020203" pitchFamily="34" charset="0"/>
                <a:cs typeface="Segoe UI" panose="020B0502040204020203" pitchFamily="34" charset="0"/>
              </a:endParaRPr>
            </a:p>
          </p:txBody>
        </p:sp>
        <p:sp>
          <p:nvSpPr>
            <p:cNvPr id="218" name="フリーフォーム 217">
              <a:extLst>
                <a:ext uri="{FF2B5EF4-FFF2-40B4-BE49-F238E27FC236}">
                  <a16:creationId xmlns:a16="http://schemas.microsoft.com/office/drawing/2014/main" id="{CE534FDC-ADA2-7A5B-B4DE-2E3E2CF8714E}"/>
                </a:ext>
              </a:extLst>
            </p:cNvPr>
            <p:cNvSpPr/>
            <p:nvPr/>
          </p:nvSpPr>
          <p:spPr>
            <a:xfrm rot="21020611" flipH="1">
              <a:off x="8511875" y="2492949"/>
              <a:ext cx="472339" cy="530122"/>
            </a:xfrm>
            <a:custGeom>
              <a:avLst/>
              <a:gdLst>
                <a:gd name="connsiteX0" fmla="*/ 1537634 w 1654390"/>
                <a:gd name="connsiteY0" fmla="*/ 336394 h 1856778"/>
                <a:gd name="connsiteX1" fmla="*/ 1264218 w 1654390"/>
                <a:gd name="connsiteY1" fmla="*/ 135150 h 1856778"/>
                <a:gd name="connsiteX2" fmla="*/ 877637 w 1654390"/>
                <a:gd name="connsiteY2" fmla="*/ 17202 h 1856778"/>
                <a:gd name="connsiteX3" fmla="*/ 625301 w 1654390"/>
                <a:gd name="connsiteY3" fmla="*/ 0 h 1856778"/>
                <a:gd name="connsiteX4" fmla="*/ 25606 w 1654390"/>
                <a:gd name="connsiteY4" fmla="*/ 151648 h 1856778"/>
                <a:gd name="connsiteX5" fmla="*/ 10271 w 1654390"/>
                <a:gd name="connsiteY5" fmla="*/ 233315 h 1856778"/>
                <a:gd name="connsiteX6" fmla="*/ 91967 w 1654390"/>
                <a:gd name="connsiteY6" fmla="*/ 248641 h 1856778"/>
                <a:gd name="connsiteX7" fmla="*/ 91958 w 1654390"/>
                <a:gd name="connsiteY7" fmla="*/ 248641 h 1856778"/>
                <a:gd name="connsiteX8" fmla="*/ 625291 w 1654390"/>
                <a:gd name="connsiteY8" fmla="*/ 117500 h 1856778"/>
                <a:gd name="connsiteX9" fmla="*/ 862349 w 1654390"/>
                <a:gd name="connsiteY9" fmla="*/ 133712 h 1856778"/>
                <a:gd name="connsiteX10" fmla="*/ 1353334 w 1654390"/>
                <a:gd name="connsiteY10" fmla="*/ 327574 h 1856778"/>
                <a:gd name="connsiteX11" fmla="*/ 1491999 w 1654390"/>
                <a:gd name="connsiteY11" fmla="*/ 467773 h 1856778"/>
                <a:gd name="connsiteX12" fmla="*/ 1526251 w 1654390"/>
                <a:gd name="connsiteY12" fmla="*/ 533029 h 1856778"/>
                <a:gd name="connsiteX13" fmla="*/ 1536852 w 1654390"/>
                <a:gd name="connsiteY13" fmla="*/ 587159 h 1856778"/>
                <a:gd name="connsiteX14" fmla="*/ 1535967 w 1654390"/>
                <a:gd name="connsiteY14" fmla="*/ 600951 h 1856778"/>
                <a:gd name="connsiteX15" fmla="*/ 1487161 w 1654390"/>
                <a:gd name="connsiteY15" fmla="*/ 718156 h 1856778"/>
                <a:gd name="connsiteX16" fmla="*/ 1360411 w 1654390"/>
                <a:gd name="connsiteY16" fmla="*/ 818664 h 1856778"/>
                <a:gd name="connsiteX17" fmla="*/ 1326598 w 1654390"/>
                <a:gd name="connsiteY17" fmla="*/ 747217 h 1856778"/>
                <a:gd name="connsiteX18" fmla="*/ 1228366 w 1654390"/>
                <a:gd name="connsiteY18" fmla="*/ 642728 h 1856778"/>
                <a:gd name="connsiteX19" fmla="*/ 1024646 w 1654390"/>
                <a:gd name="connsiteY19" fmla="*/ 523618 h 1856778"/>
                <a:gd name="connsiteX20" fmla="*/ 824630 w 1654390"/>
                <a:gd name="connsiteY20" fmla="*/ 455381 h 1856778"/>
                <a:gd name="connsiteX21" fmla="*/ 592144 w 1654390"/>
                <a:gd name="connsiteY21" fmla="*/ 430978 h 1856778"/>
                <a:gd name="connsiteX22" fmla="*/ 297831 w 1654390"/>
                <a:gd name="connsiteY22" fmla="*/ 481708 h 1856778"/>
                <a:gd name="connsiteX23" fmla="*/ 197161 w 1654390"/>
                <a:gd name="connsiteY23" fmla="*/ 543773 h 1856778"/>
                <a:gd name="connsiteX24" fmla="*/ 162281 w 1654390"/>
                <a:gd name="connsiteY24" fmla="*/ 587302 h 1856778"/>
                <a:gd name="connsiteX25" fmla="*/ 145069 w 1654390"/>
                <a:gd name="connsiteY25" fmla="*/ 634175 h 1856778"/>
                <a:gd name="connsiteX26" fmla="*/ 137354 w 1654390"/>
                <a:gd name="connsiteY26" fmla="*/ 680428 h 1856778"/>
                <a:gd name="connsiteX27" fmla="*/ 161185 w 1654390"/>
                <a:gd name="connsiteY27" fmla="*/ 760457 h 1856778"/>
                <a:gd name="connsiteX28" fmla="*/ 208239 w 1654390"/>
                <a:gd name="connsiteY28" fmla="*/ 813511 h 1856778"/>
                <a:gd name="connsiteX29" fmla="*/ 322929 w 1654390"/>
                <a:gd name="connsiteY29" fmla="*/ 882567 h 1856778"/>
                <a:gd name="connsiteX30" fmla="*/ 544910 w 1654390"/>
                <a:gd name="connsiteY30" fmla="*/ 955643 h 1856778"/>
                <a:gd name="connsiteX31" fmla="*/ 782873 w 1654390"/>
                <a:gd name="connsiteY31" fmla="*/ 999744 h 1856778"/>
                <a:gd name="connsiteX32" fmla="*/ 980535 w 1654390"/>
                <a:gd name="connsiteY32" fmla="*/ 1013031 h 1856778"/>
                <a:gd name="connsiteX33" fmla="*/ 1265933 w 1654390"/>
                <a:gd name="connsiteY33" fmla="*/ 978427 h 1856778"/>
                <a:gd name="connsiteX34" fmla="*/ 1155557 w 1654390"/>
                <a:gd name="connsiteY34" fmla="*/ 1204332 h 1856778"/>
                <a:gd name="connsiteX35" fmla="*/ 1000700 w 1654390"/>
                <a:gd name="connsiteY35" fmla="*/ 1304687 h 1856778"/>
                <a:gd name="connsiteX36" fmla="*/ 989889 w 1654390"/>
                <a:gd name="connsiteY36" fmla="*/ 1288990 h 1856778"/>
                <a:gd name="connsiteX37" fmla="*/ 841032 w 1654390"/>
                <a:gd name="connsiteY37" fmla="*/ 1169994 h 1856778"/>
                <a:gd name="connsiteX38" fmla="*/ 552663 w 1654390"/>
                <a:gd name="connsiteY38" fmla="*/ 1104929 h 1856778"/>
                <a:gd name="connsiteX39" fmla="*/ 463604 w 1654390"/>
                <a:gd name="connsiteY39" fmla="*/ 1112482 h 1856778"/>
                <a:gd name="connsiteX40" fmla="*/ 350904 w 1654390"/>
                <a:gd name="connsiteY40" fmla="*/ 1157802 h 1856778"/>
                <a:gd name="connsiteX41" fmla="*/ 310099 w 1654390"/>
                <a:gd name="connsiteY41" fmla="*/ 1204208 h 1856778"/>
                <a:gd name="connsiteX42" fmla="*/ 294002 w 1654390"/>
                <a:gd name="connsiteY42" fmla="*/ 1267463 h 1856778"/>
                <a:gd name="connsiteX43" fmla="*/ 295221 w 1654390"/>
                <a:gd name="connsiteY43" fmla="*/ 1285942 h 1856778"/>
                <a:gd name="connsiteX44" fmla="*/ 315805 w 1654390"/>
                <a:gd name="connsiteY44" fmla="*/ 1340930 h 1856778"/>
                <a:gd name="connsiteX45" fmla="*/ 386547 w 1654390"/>
                <a:gd name="connsiteY45" fmla="*/ 1407147 h 1856778"/>
                <a:gd name="connsiteX46" fmla="*/ 534375 w 1654390"/>
                <a:gd name="connsiteY46" fmla="*/ 1466717 h 1856778"/>
                <a:gd name="connsiteX47" fmla="*/ 704882 w 1654390"/>
                <a:gd name="connsiteY47" fmla="*/ 1488148 h 1856778"/>
                <a:gd name="connsiteX48" fmla="*/ 772605 w 1654390"/>
                <a:gd name="connsiteY48" fmla="*/ 1484157 h 1856778"/>
                <a:gd name="connsiteX49" fmla="*/ 930272 w 1654390"/>
                <a:gd name="connsiteY49" fmla="*/ 1453363 h 1856778"/>
                <a:gd name="connsiteX50" fmla="*/ 930481 w 1654390"/>
                <a:gd name="connsiteY50" fmla="*/ 1458192 h 1856778"/>
                <a:gd name="connsiteX51" fmla="*/ 914194 w 1654390"/>
                <a:gd name="connsiteY51" fmla="*/ 1527267 h 1856778"/>
                <a:gd name="connsiteX52" fmla="*/ 810228 w 1654390"/>
                <a:gd name="connsiteY52" fmla="*/ 1639834 h 1856778"/>
                <a:gd name="connsiteX53" fmla="*/ 579142 w 1654390"/>
                <a:gd name="connsiteY53" fmla="*/ 1741484 h 1856778"/>
                <a:gd name="connsiteX54" fmla="*/ 538623 w 1654390"/>
                <a:gd name="connsiteY54" fmla="*/ 1814036 h 1856778"/>
                <a:gd name="connsiteX55" fmla="*/ 611204 w 1654390"/>
                <a:gd name="connsiteY55" fmla="*/ 1854537 h 1856778"/>
                <a:gd name="connsiteX56" fmla="*/ 938064 w 1654390"/>
                <a:gd name="connsiteY56" fmla="*/ 1687592 h 1856778"/>
                <a:gd name="connsiteX57" fmla="*/ 1020379 w 1654390"/>
                <a:gd name="connsiteY57" fmla="*/ 1577683 h 1856778"/>
                <a:gd name="connsiteX58" fmla="*/ 1048039 w 1654390"/>
                <a:gd name="connsiteY58" fmla="*/ 1458192 h 1856778"/>
                <a:gd name="connsiteX59" fmla="*/ 1044267 w 1654390"/>
                <a:gd name="connsiteY59" fmla="*/ 1413872 h 1856778"/>
                <a:gd name="connsiteX60" fmla="*/ 1045972 w 1654390"/>
                <a:gd name="connsiteY60" fmla="*/ 1413167 h 1856778"/>
                <a:gd name="connsiteX61" fmla="*/ 1302614 w 1654390"/>
                <a:gd name="connsiteY61" fmla="*/ 1212447 h 1856778"/>
                <a:gd name="connsiteX62" fmla="*/ 1384291 w 1654390"/>
                <a:gd name="connsiteY62" fmla="*/ 957663 h 1856778"/>
                <a:gd name="connsiteX63" fmla="*/ 1383624 w 1654390"/>
                <a:gd name="connsiteY63" fmla="*/ 937727 h 1856778"/>
                <a:gd name="connsiteX64" fmla="*/ 1431783 w 1654390"/>
                <a:gd name="connsiteY64" fmla="*/ 913924 h 1856778"/>
                <a:gd name="connsiteX65" fmla="*/ 1580601 w 1654390"/>
                <a:gd name="connsiteY65" fmla="*/ 789422 h 1856778"/>
                <a:gd name="connsiteX66" fmla="*/ 1652524 w 1654390"/>
                <a:gd name="connsiteY66" fmla="*/ 616172 h 1856778"/>
                <a:gd name="connsiteX67" fmla="*/ 1652534 w 1654390"/>
                <a:gd name="connsiteY67" fmla="*/ 616087 h 1856778"/>
                <a:gd name="connsiteX68" fmla="*/ 1654391 w 1654390"/>
                <a:gd name="connsiteY68" fmla="*/ 587131 h 1856778"/>
                <a:gd name="connsiteX69" fmla="*/ 1636741 w 1654390"/>
                <a:gd name="connsiteY69" fmla="*/ 492890 h 1856778"/>
                <a:gd name="connsiteX70" fmla="*/ 1537634 w 1654390"/>
                <a:gd name="connsiteY70" fmla="*/ 336394 h 1856778"/>
                <a:gd name="connsiteX71" fmla="*/ 758155 w 1654390"/>
                <a:gd name="connsiteY71" fmla="*/ 1367562 h 1856778"/>
                <a:gd name="connsiteX72" fmla="*/ 704901 w 1654390"/>
                <a:gd name="connsiteY72" fmla="*/ 1370667 h 1856778"/>
                <a:gd name="connsiteX73" fmla="*/ 496427 w 1654390"/>
                <a:gd name="connsiteY73" fmla="*/ 1331328 h 1856778"/>
                <a:gd name="connsiteX74" fmla="*/ 429181 w 1654390"/>
                <a:gd name="connsiteY74" fmla="*/ 1293228 h 1856778"/>
                <a:gd name="connsiteX75" fmla="*/ 414817 w 1654390"/>
                <a:gd name="connsiteY75" fmla="*/ 1277598 h 1856778"/>
                <a:gd name="connsiteX76" fmla="*/ 411807 w 1654390"/>
                <a:gd name="connsiteY76" fmla="*/ 1270864 h 1856778"/>
                <a:gd name="connsiteX77" fmla="*/ 411550 w 1654390"/>
                <a:gd name="connsiteY77" fmla="*/ 1267482 h 1856778"/>
                <a:gd name="connsiteX78" fmla="*/ 412274 w 1654390"/>
                <a:gd name="connsiteY78" fmla="*/ 1262729 h 1856778"/>
                <a:gd name="connsiteX79" fmla="*/ 419646 w 1654390"/>
                <a:gd name="connsiteY79" fmla="*/ 1253300 h 1856778"/>
                <a:gd name="connsiteX80" fmla="*/ 467100 w 1654390"/>
                <a:gd name="connsiteY80" fmla="*/ 1231935 h 1856778"/>
                <a:gd name="connsiteX81" fmla="*/ 552682 w 1654390"/>
                <a:gd name="connsiteY81" fmla="*/ 1222439 h 1856778"/>
                <a:gd name="connsiteX82" fmla="*/ 790445 w 1654390"/>
                <a:gd name="connsiteY82" fmla="*/ 1276055 h 1856778"/>
                <a:gd name="connsiteX83" fmla="*/ 883419 w 1654390"/>
                <a:gd name="connsiteY83" fmla="*/ 1344254 h 1856778"/>
                <a:gd name="connsiteX84" fmla="*/ 758155 w 1654390"/>
                <a:gd name="connsiteY84" fmla="*/ 1367562 h 1856778"/>
                <a:gd name="connsiteX85" fmla="*/ 798141 w 1654390"/>
                <a:gd name="connsiteY85" fmla="*/ 883244 h 1856778"/>
                <a:gd name="connsiteX86" fmla="*/ 417465 w 1654390"/>
                <a:gd name="connsiteY86" fmla="*/ 794518 h 1856778"/>
                <a:gd name="connsiteX87" fmla="*/ 289287 w 1654390"/>
                <a:gd name="connsiteY87" fmla="*/ 728015 h 1856778"/>
                <a:gd name="connsiteX88" fmla="*/ 260998 w 1654390"/>
                <a:gd name="connsiteY88" fmla="*/ 698411 h 1856778"/>
                <a:gd name="connsiteX89" fmla="*/ 254892 w 1654390"/>
                <a:gd name="connsiteY89" fmla="*/ 680428 h 1856778"/>
                <a:gd name="connsiteX90" fmla="*/ 257102 w 1654390"/>
                <a:gd name="connsiteY90" fmla="*/ 669407 h 1856778"/>
                <a:gd name="connsiteX91" fmla="*/ 259455 w 1654390"/>
                <a:gd name="connsiteY91" fmla="*/ 663092 h 1856778"/>
                <a:gd name="connsiteX92" fmla="*/ 260321 w 1654390"/>
                <a:gd name="connsiteY92" fmla="*/ 656482 h 1856778"/>
                <a:gd name="connsiteX93" fmla="*/ 264284 w 1654390"/>
                <a:gd name="connsiteY93" fmla="*/ 645700 h 1856778"/>
                <a:gd name="connsiteX94" fmla="*/ 296383 w 1654390"/>
                <a:gd name="connsiteY94" fmla="*/ 614610 h 1856778"/>
                <a:gd name="connsiteX95" fmla="*/ 413750 w 1654390"/>
                <a:gd name="connsiteY95" fmla="*/ 567757 h 1856778"/>
                <a:gd name="connsiteX96" fmla="*/ 592134 w 1654390"/>
                <a:gd name="connsiteY96" fmla="*/ 548488 h 1856778"/>
                <a:gd name="connsiteX97" fmla="*/ 800665 w 1654390"/>
                <a:gd name="connsiteY97" fmla="*/ 570424 h 1856778"/>
                <a:gd name="connsiteX98" fmla="*/ 912194 w 1654390"/>
                <a:gd name="connsiteY98" fmla="*/ 604247 h 1856778"/>
                <a:gd name="connsiteX99" fmla="*/ 1102131 w 1654390"/>
                <a:gd name="connsiteY99" fmla="*/ 697640 h 1856778"/>
                <a:gd name="connsiteX100" fmla="*/ 1178817 w 1654390"/>
                <a:gd name="connsiteY100" fmla="*/ 754361 h 1856778"/>
                <a:gd name="connsiteX101" fmla="*/ 1226081 w 1654390"/>
                <a:gd name="connsiteY101" fmla="*/ 808158 h 1856778"/>
                <a:gd name="connsiteX102" fmla="*/ 1250712 w 1654390"/>
                <a:gd name="connsiteY102" fmla="*/ 860955 h 1856778"/>
                <a:gd name="connsiteX103" fmla="*/ 980535 w 1654390"/>
                <a:gd name="connsiteY103" fmla="*/ 895550 h 1856778"/>
                <a:gd name="connsiteX104" fmla="*/ 798141 w 1654390"/>
                <a:gd name="connsiteY104" fmla="*/ 883244 h 185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654390" h="1856778">
                  <a:moveTo>
                    <a:pt x="1537634" y="336394"/>
                  </a:moveTo>
                  <a:cubicBezTo>
                    <a:pt x="1469730" y="261433"/>
                    <a:pt x="1376413" y="191605"/>
                    <a:pt x="1264218" y="135150"/>
                  </a:cubicBezTo>
                  <a:cubicBezTo>
                    <a:pt x="1152043" y="78772"/>
                    <a:pt x="1020902" y="35985"/>
                    <a:pt x="877637" y="17202"/>
                  </a:cubicBezTo>
                  <a:cubicBezTo>
                    <a:pt x="786416" y="5248"/>
                    <a:pt x="702405" y="0"/>
                    <a:pt x="625301" y="0"/>
                  </a:cubicBezTo>
                  <a:cubicBezTo>
                    <a:pt x="327463" y="29"/>
                    <a:pt x="132896" y="78343"/>
                    <a:pt x="25606" y="151648"/>
                  </a:cubicBezTo>
                  <a:cubicBezTo>
                    <a:pt x="-1187" y="169964"/>
                    <a:pt x="-8065" y="206531"/>
                    <a:pt x="10271" y="233315"/>
                  </a:cubicBezTo>
                  <a:cubicBezTo>
                    <a:pt x="28597" y="260099"/>
                    <a:pt x="65173" y="266967"/>
                    <a:pt x="91967" y="248641"/>
                  </a:cubicBezTo>
                  <a:lnTo>
                    <a:pt x="91958" y="248641"/>
                  </a:lnTo>
                  <a:cubicBezTo>
                    <a:pt x="177073" y="190414"/>
                    <a:pt x="348275" y="117472"/>
                    <a:pt x="625291" y="117500"/>
                  </a:cubicBezTo>
                  <a:cubicBezTo>
                    <a:pt x="697062" y="117500"/>
                    <a:pt x="775957" y="122387"/>
                    <a:pt x="862349" y="133712"/>
                  </a:cubicBezTo>
                  <a:cubicBezTo>
                    <a:pt x="1059698" y="159449"/>
                    <a:pt x="1232491" y="236487"/>
                    <a:pt x="1353334" y="327574"/>
                  </a:cubicBezTo>
                  <a:cubicBezTo>
                    <a:pt x="1413761" y="372989"/>
                    <a:pt x="1461034" y="421881"/>
                    <a:pt x="1491999" y="467773"/>
                  </a:cubicBezTo>
                  <a:cubicBezTo>
                    <a:pt x="1507497" y="490699"/>
                    <a:pt x="1518907" y="512807"/>
                    <a:pt x="1526251" y="533029"/>
                  </a:cubicBezTo>
                  <a:cubicBezTo>
                    <a:pt x="1533604" y="553269"/>
                    <a:pt x="1536862" y="571500"/>
                    <a:pt x="1536852" y="587159"/>
                  </a:cubicBezTo>
                  <a:cubicBezTo>
                    <a:pt x="1536843" y="591903"/>
                    <a:pt x="1536548" y="596494"/>
                    <a:pt x="1535967" y="600951"/>
                  </a:cubicBezTo>
                  <a:cubicBezTo>
                    <a:pt x="1530138" y="644766"/>
                    <a:pt x="1513821" y="683095"/>
                    <a:pt x="1487161" y="718156"/>
                  </a:cubicBezTo>
                  <a:cubicBezTo>
                    <a:pt x="1457966" y="756523"/>
                    <a:pt x="1415199" y="790746"/>
                    <a:pt x="1360411" y="818664"/>
                  </a:cubicBezTo>
                  <a:cubicBezTo>
                    <a:pt x="1351496" y="793661"/>
                    <a:pt x="1340228" y="769696"/>
                    <a:pt x="1326598" y="747217"/>
                  </a:cubicBezTo>
                  <a:cubicBezTo>
                    <a:pt x="1302452" y="707717"/>
                    <a:pt x="1268057" y="673932"/>
                    <a:pt x="1228366" y="642728"/>
                  </a:cubicBezTo>
                  <a:cubicBezTo>
                    <a:pt x="1168749" y="596170"/>
                    <a:pt x="1096359" y="555898"/>
                    <a:pt x="1024646" y="523618"/>
                  </a:cubicBezTo>
                  <a:cubicBezTo>
                    <a:pt x="952818" y="491414"/>
                    <a:pt x="882352" y="467468"/>
                    <a:pt x="824630" y="455381"/>
                  </a:cubicBezTo>
                  <a:cubicBezTo>
                    <a:pt x="743706" y="438541"/>
                    <a:pt x="665229" y="430978"/>
                    <a:pt x="592144" y="430978"/>
                  </a:cubicBezTo>
                  <a:cubicBezTo>
                    <a:pt x="477587" y="431101"/>
                    <a:pt x="376498" y="449189"/>
                    <a:pt x="297831" y="481708"/>
                  </a:cubicBezTo>
                  <a:cubicBezTo>
                    <a:pt x="258483" y="498119"/>
                    <a:pt x="224470" y="518122"/>
                    <a:pt x="197161" y="543773"/>
                  </a:cubicBezTo>
                  <a:cubicBezTo>
                    <a:pt x="183550" y="556622"/>
                    <a:pt x="171625" y="571005"/>
                    <a:pt x="162281" y="587302"/>
                  </a:cubicBezTo>
                  <a:cubicBezTo>
                    <a:pt x="154089" y="601551"/>
                    <a:pt x="148155" y="617439"/>
                    <a:pt x="145069" y="634175"/>
                  </a:cubicBezTo>
                  <a:cubicBezTo>
                    <a:pt x="140088" y="649262"/>
                    <a:pt x="137325" y="664931"/>
                    <a:pt x="137354" y="680428"/>
                  </a:cubicBezTo>
                  <a:cubicBezTo>
                    <a:pt x="137268" y="709727"/>
                    <a:pt x="146764" y="737492"/>
                    <a:pt x="161185" y="760457"/>
                  </a:cubicBezTo>
                  <a:cubicBezTo>
                    <a:pt x="173825" y="780717"/>
                    <a:pt x="189970" y="797995"/>
                    <a:pt x="208239" y="813511"/>
                  </a:cubicBezTo>
                  <a:cubicBezTo>
                    <a:pt x="240290" y="840572"/>
                    <a:pt x="279191" y="862727"/>
                    <a:pt x="322929" y="882567"/>
                  </a:cubicBezTo>
                  <a:cubicBezTo>
                    <a:pt x="388509" y="912171"/>
                    <a:pt x="465252" y="936174"/>
                    <a:pt x="544910" y="955643"/>
                  </a:cubicBezTo>
                  <a:cubicBezTo>
                    <a:pt x="624520" y="975065"/>
                    <a:pt x="706901" y="989790"/>
                    <a:pt x="782873" y="999744"/>
                  </a:cubicBezTo>
                  <a:cubicBezTo>
                    <a:pt x="851014" y="1008669"/>
                    <a:pt x="917137" y="1013031"/>
                    <a:pt x="980535" y="1013031"/>
                  </a:cubicBezTo>
                  <a:cubicBezTo>
                    <a:pt x="1083977" y="1012946"/>
                    <a:pt x="1179912" y="1001163"/>
                    <a:pt x="1265933" y="978427"/>
                  </a:cubicBezTo>
                  <a:cubicBezTo>
                    <a:pt x="1260751" y="1054799"/>
                    <a:pt x="1227633" y="1134818"/>
                    <a:pt x="1155557" y="1204332"/>
                  </a:cubicBezTo>
                  <a:cubicBezTo>
                    <a:pt x="1116429" y="1241927"/>
                    <a:pt x="1065555" y="1276417"/>
                    <a:pt x="1000700" y="1304687"/>
                  </a:cubicBezTo>
                  <a:cubicBezTo>
                    <a:pt x="997223" y="1299382"/>
                    <a:pt x="993689" y="1294105"/>
                    <a:pt x="989889" y="1288990"/>
                  </a:cubicBezTo>
                  <a:cubicBezTo>
                    <a:pt x="953332" y="1239726"/>
                    <a:pt x="902211" y="1199198"/>
                    <a:pt x="841032" y="1169994"/>
                  </a:cubicBezTo>
                  <a:cubicBezTo>
                    <a:pt x="748182" y="1125912"/>
                    <a:pt x="644827" y="1105081"/>
                    <a:pt x="552663" y="1104929"/>
                  </a:cubicBezTo>
                  <a:cubicBezTo>
                    <a:pt x="521564" y="1104929"/>
                    <a:pt x="491684" y="1107358"/>
                    <a:pt x="463604" y="1112482"/>
                  </a:cubicBezTo>
                  <a:cubicBezTo>
                    <a:pt x="421561" y="1120340"/>
                    <a:pt x="383165" y="1133561"/>
                    <a:pt x="350904" y="1157802"/>
                  </a:cubicBezTo>
                  <a:cubicBezTo>
                    <a:pt x="334902" y="1169965"/>
                    <a:pt x="320472" y="1185329"/>
                    <a:pt x="310099" y="1204208"/>
                  </a:cubicBezTo>
                  <a:cubicBezTo>
                    <a:pt x="299679" y="1223001"/>
                    <a:pt x="293916" y="1245194"/>
                    <a:pt x="294002" y="1267463"/>
                  </a:cubicBezTo>
                  <a:cubicBezTo>
                    <a:pt x="294002" y="1273816"/>
                    <a:pt x="294450" y="1279979"/>
                    <a:pt x="295221" y="1285942"/>
                  </a:cubicBezTo>
                  <a:cubicBezTo>
                    <a:pt x="297850" y="1306411"/>
                    <a:pt x="305613" y="1325061"/>
                    <a:pt x="315805" y="1340930"/>
                  </a:cubicBezTo>
                  <a:cubicBezTo>
                    <a:pt x="333836" y="1368771"/>
                    <a:pt x="358562" y="1389450"/>
                    <a:pt x="386547" y="1407147"/>
                  </a:cubicBezTo>
                  <a:cubicBezTo>
                    <a:pt x="428685" y="1433446"/>
                    <a:pt x="479539" y="1452905"/>
                    <a:pt x="534375" y="1466717"/>
                  </a:cubicBezTo>
                  <a:cubicBezTo>
                    <a:pt x="589201" y="1480414"/>
                    <a:pt x="647846" y="1488119"/>
                    <a:pt x="704882" y="1488148"/>
                  </a:cubicBezTo>
                  <a:cubicBezTo>
                    <a:pt x="727799" y="1488148"/>
                    <a:pt x="750478" y="1486891"/>
                    <a:pt x="772605" y="1484157"/>
                  </a:cubicBezTo>
                  <a:cubicBezTo>
                    <a:pt x="829393" y="1477118"/>
                    <a:pt x="881809" y="1466650"/>
                    <a:pt x="930272" y="1453363"/>
                  </a:cubicBezTo>
                  <a:cubicBezTo>
                    <a:pt x="930329" y="1454972"/>
                    <a:pt x="930481" y="1456582"/>
                    <a:pt x="930481" y="1458192"/>
                  </a:cubicBezTo>
                  <a:cubicBezTo>
                    <a:pt x="930443" y="1480366"/>
                    <a:pt x="925586" y="1503197"/>
                    <a:pt x="914194" y="1527267"/>
                  </a:cubicBezTo>
                  <a:cubicBezTo>
                    <a:pt x="897134" y="1563224"/>
                    <a:pt x="864654" y="1602267"/>
                    <a:pt x="810228" y="1639834"/>
                  </a:cubicBezTo>
                  <a:cubicBezTo>
                    <a:pt x="755926" y="1677353"/>
                    <a:pt x="679936" y="1712957"/>
                    <a:pt x="579142" y="1741484"/>
                  </a:cubicBezTo>
                  <a:cubicBezTo>
                    <a:pt x="547910" y="1750333"/>
                    <a:pt x="529765" y="1782813"/>
                    <a:pt x="538623" y="1814036"/>
                  </a:cubicBezTo>
                  <a:cubicBezTo>
                    <a:pt x="547481" y="1845250"/>
                    <a:pt x="579971" y="1863385"/>
                    <a:pt x="611204" y="1854537"/>
                  </a:cubicBezTo>
                  <a:cubicBezTo>
                    <a:pt x="758355" y="1812750"/>
                    <a:pt x="865340" y="1755686"/>
                    <a:pt x="938064" y="1687592"/>
                  </a:cubicBezTo>
                  <a:cubicBezTo>
                    <a:pt x="974335" y="1653540"/>
                    <a:pt x="1001900" y="1616564"/>
                    <a:pt x="1020379" y="1577683"/>
                  </a:cubicBezTo>
                  <a:cubicBezTo>
                    <a:pt x="1038876" y="1538850"/>
                    <a:pt x="1048077" y="1498121"/>
                    <a:pt x="1048039" y="1458192"/>
                  </a:cubicBezTo>
                  <a:cubicBezTo>
                    <a:pt x="1048058" y="1443209"/>
                    <a:pt x="1046725" y="1428417"/>
                    <a:pt x="1044267" y="1413872"/>
                  </a:cubicBezTo>
                  <a:cubicBezTo>
                    <a:pt x="1044829" y="1413634"/>
                    <a:pt x="1045420" y="1413415"/>
                    <a:pt x="1045972" y="1413167"/>
                  </a:cubicBezTo>
                  <a:cubicBezTo>
                    <a:pt x="1161720" y="1363132"/>
                    <a:pt x="1246911" y="1292638"/>
                    <a:pt x="1302614" y="1212447"/>
                  </a:cubicBezTo>
                  <a:cubicBezTo>
                    <a:pt x="1358382" y="1132313"/>
                    <a:pt x="1384338" y="1043045"/>
                    <a:pt x="1384291" y="957663"/>
                  </a:cubicBezTo>
                  <a:cubicBezTo>
                    <a:pt x="1384291" y="950986"/>
                    <a:pt x="1383938" y="944356"/>
                    <a:pt x="1383624" y="937727"/>
                  </a:cubicBezTo>
                  <a:cubicBezTo>
                    <a:pt x="1400226" y="930326"/>
                    <a:pt x="1416333" y="922420"/>
                    <a:pt x="1431783" y="913924"/>
                  </a:cubicBezTo>
                  <a:cubicBezTo>
                    <a:pt x="1491485" y="880986"/>
                    <a:pt x="1542310" y="839562"/>
                    <a:pt x="1580601" y="789422"/>
                  </a:cubicBezTo>
                  <a:cubicBezTo>
                    <a:pt x="1618901" y="739397"/>
                    <a:pt x="1644180" y="680457"/>
                    <a:pt x="1652524" y="616172"/>
                  </a:cubicBezTo>
                  <a:lnTo>
                    <a:pt x="1652534" y="616087"/>
                  </a:lnTo>
                  <a:cubicBezTo>
                    <a:pt x="1653772" y="606533"/>
                    <a:pt x="1654391" y="596856"/>
                    <a:pt x="1654391" y="587131"/>
                  </a:cubicBezTo>
                  <a:cubicBezTo>
                    <a:pt x="1654382" y="555393"/>
                    <a:pt x="1647952" y="523789"/>
                    <a:pt x="1636741" y="492890"/>
                  </a:cubicBezTo>
                  <a:cubicBezTo>
                    <a:pt x="1617006" y="438836"/>
                    <a:pt x="1582839" y="386458"/>
                    <a:pt x="1537634" y="336394"/>
                  </a:cubicBezTo>
                  <a:close/>
                  <a:moveTo>
                    <a:pt x="758155" y="1367562"/>
                  </a:moveTo>
                  <a:cubicBezTo>
                    <a:pt x="741448" y="1369638"/>
                    <a:pt x="723494" y="1370667"/>
                    <a:pt x="704901" y="1370667"/>
                  </a:cubicBezTo>
                  <a:cubicBezTo>
                    <a:pt x="634416" y="1370838"/>
                    <a:pt x="554853" y="1355255"/>
                    <a:pt x="496427" y="1331328"/>
                  </a:cubicBezTo>
                  <a:cubicBezTo>
                    <a:pt x="467233" y="1319555"/>
                    <a:pt x="443440" y="1305582"/>
                    <a:pt x="429181" y="1293228"/>
                  </a:cubicBezTo>
                  <a:cubicBezTo>
                    <a:pt x="422018" y="1287113"/>
                    <a:pt x="417312" y="1281532"/>
                    <a:pt x="414817" y="1277598"/>
                  </a:cubicBezTo>
                  <a:cubicBezTo>
                    <a:pt x="412283" y="1273588"/>
                    <a:pt x="411921" y="1271597"/>
                    <a:pt x="411807" y="1270864"/>
                  </a:cubicBezTo>
                  <a:cubicBezTo>
                    <a:pt x="411607" y="1269340"/>
                    <a:pt x="411550" y="1268216"/>
                    <a:pt x="411550" y="1267482"/>
                  </a:cubicBezTo>
                  <a:cubicBezTo>
                    <a:pt x="411578" y="1265215"/>
                    <a:pt x="411855" y="1263968"/>
                    <a:pt x="412274" y="1262729"/>
                  </a:cubicBezTo>
                  <a:cubicBezTo>
                    <a:pt x="413026" y="1260700"/>
                    <a:pt x="414436" y="1257862"/>
                    <a:pt x="419646" y="1253300"/>
                  </a:cubicBezTo>
                  <a:cubicBezTo>
                    <a:pt x="427238" y="1246556"/>
                    <a:pt x="443745" y="1237821"/>
                    <a:pt x="467100" y="1231935"/>
                  </a:cubicBezTo>
                  <a:cubicBezTo>
                    <a:pt x="490379" y="1225925"/>
                    <a:pt x="519992" y="1222419"/>
                    <a:pt x="552682" y="1222439"/>
                  </a:cubicBezTo>
                  <a:cubicBezTo>
                    <a:pt x="626682" y="1222286"/>
                    <a:pt x="716017" y="1240384"/>
                    <a:pt x="790445" y="1276055"/>
                  </a:cubicBezTo>
                  <a:cubicBezTo>
                    <a:pt x="829164" y="1294505"/>
                    <a:pt x="860473" y="1318270"/>
                    <a:pt x="883419" y="1344254"/>
                  </a:cubicBezTo>
                  <a:cubicBezTo>
                    <a:pt x="845071" y="1354017"/>
                    <a:pt x="803456" y="1361951"/>
                    <a:pt x="758155" y="1367562"/>
                  </a:cubicBezTo>
                  <a:close/>
                  <a:moveTo>
                    <a:pt x="798141" y="883244"/>
                  </a:moveTo>
                  <a:cubicBezTo>
                    <a:pt x="672830" y="866918"/>
                    <a:pt x="527098" y="836076"/>
                    <a:pt x="417465" y="794518"/>
                  </a:cubicBezTo>
                  <a:cubicBezTo>
                    <a:pt x="362734" y="773963"/>
                    <a:pt x="317157" y="750322"/>
                    <a:pt x="289287" y="728015"/>
                  </a:cubicBezTo>
                  <a:cubicBezTo>
                    <a:pt x="275295" y="716966"/>
                    <a:pt x="265960" y="706479"/>
                    <a:pt x="260998" y="698411"/>
                  </a:cubicBezTo>
                  <a:cubicBezTo>
                    <a:pt x="255997" y="690162"/>
                    <a:pt x="254978" y="685238"/>
                    <a:pt x="254892" y="680428"/>
                  </a:cubicBezTo>
                  <a:cubicBezTo>
                    <a:pt x="254921" y="677389"/>
                    <a:pt x="255369" y="674103"/>
                    <a:pt x="257102" y="669407"/>
                  </a:cubicBezTo>
                  <a:lnTo>
                    <a:pt x="259455" y="663092"/>
                  </a:lnTo>
                  <a:lnTo>
                    <a:pt x="260321" y="656482"/>
                  </a:lnTo>
                  <a:cubicBezTo>
                    <a:pt x="260712" y="653625"/>
                    <a:pt x="261674" y="650291"/>
                    <a:pt x="264284" y="645700"/>
                  </a:cubicBezTo>
                  <a:cubicBezTo>
                    <a:pt x="268732" y="637737"/>
                    <a:pt x="279019" y="626240"/>
                    <a:pt x="296383" y="614610"/>
                  </a:cubicBezTo>
                  <a:cubicBezTo>
                    <a:pt x="322253" y="597027"/>
                    <a:pt x="362972" y="579749"/>
                    <a:pt x="413750" y="567757"/>
                  </a:cubicBezTo>
                  <a:cubicBezTo>
                    <a:pt x="464557" y="555650"/>
                    <a:pt x="525374" y="548478"/>
                    <a:pt x="592134" y="548488"/>
                  </a:cubicBezTo>
                  <a:cubicBezTo>
                    <a:pt x="657114" y="548488"/>
                    <a:pt x="727742" y="555241"/>
                    <a:pt x="800665" y="570424"/>
                  </a:cubicBezTo>
                  <a:cubicBezTo>
                    <a:pt x="831117" y="576739"/>
                    <a:pt x="870369" y="588445"/>
                    <a:pt x="912194" y="604247"/>
                  </a:cubicBezTo>
                  <a:cubicBezTo>
                    <a:pt x="975011" y="627907"/>
                    <a:pt x="1044038" y="660845"/>
                    <a:pt x="1102131" y="697640"/>
                  </a:cubicBezTo>
                  <a:cubicBezTo>
                    <a:pt x="1131173" y="715994"/>
                    <a:pt x="1157481" y="735311"/>
                    <a:pt x="1178817" y="754361"/>
                  </a:cubicBezTo>
                  <a:cubicBezTo>
                    <a:pt x="1200191" y="773354"/>
                    <a:pt x="1216450" y="792185"/>
                    <a:pt x="1226081" y="808158"/>
                  </a:cubicBezTo>
                  <a:cubicBezTo>
                    <a:pt x="1236006" y="824513"/>
                    <a:pt x="1244264" y="842248"/>
                    <a:pt x="1250712" y="860955"/>
                  </a:cubicBezTo>
                  <a:cubicBezTo>
                    <a:pt x="1172864" y="883206"/>
                    <a:pt x="1081462" y="895579"/>
                    <a:pt x="980535" y="895550"/>
                  </a:cubicBezTo>
                  <a:cubicBezTo>
                    <a:pt x="922547" y="895540"/>
                    <a:pt x="861473" y="891540"/>
                    <a:pt x="798141" y="883244"/>
                  </a:cubicBezTo>
                  <a:close/>
                </a:path>
              </a:pathLst>
            </a:custGeom>
            <a:solidFill>
              <a:schemeClr val="bg2">
                <a:lumMod val="75000"/>
              </a:schemeClr>
            </a:solidFill>
            <a:ln w="9525" cap="flat">
              <a:noFill/>
              <a:prstDash val="solid"/>
              <a:miter/>
            </a:ln>
          </p:spPr>
          <p:txBody>
            <a:bodyPr rtlCol="0" anchor="ctr"/>
            <a:lstStyle/>
            <a:p>
              <a:endParaRPr lang="ja-JP" altLang="en-US"/>
            </a:p>
          </p:txBody>
        </p:sp>
        <p:sp>
          <p:nvSpPr>
            <p:cNvPr id="219" name="図形 218">
              <a:extLst>
                <a:ext uri="{FF2B5EF4-FFF2-40B4-BE49-F238E27FC236}">
                  <a16:creationId xmlns:a16="http://schemas.microsoft.com/office/drawing/2014/main" id="{F8950BBE-C161-A4DD-FA06-F9BA2083FACD}"/>
                </a:ext>
              </a:extLst>
            </p:cNvPr>
            <p:cNvSpPr/>
            <p:nvPr/>
          </p:nvSpPr>
          <p:spPr>
            <a:xfrm rot="19920862">
              <a:off x="8643194" y="3429594"/>
              <a:ext cx="548153" cy="400829"/>
            </a:xfrm>
            <a:prstGeom prst="swooshArrow">
              <a:avLst>
                <a:gd name="adj1" fmla="val 25000"/>
                <a:gd name="adj2" fmla="val 25000"/>
              </a:avLst>
            </a:prstGeom>
            <a:solidFill>
              <a:schemeClr val="accent5">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227" name="グラフィックス 226">
              <a:extLst>
                <a:ext uri="{FF2B5EF4-FFF2-40B4-BE49-F238E27FC236}">
                  <a16:creationId xmlns:a16="http://schemas.microsoft.com/office/drawing/2014/main" id="{13700863-4AA2-0F89-72AC-95597C634336}"/>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8646563" y="3326723"/>
              <a:ext cx="235199" cy="235199"/>
            </a:xfrm>
            <a:prstGeom prst="rect">
              <a:avLst/>
            </a:prstGeom>
          </p:spPr>
        </p:pic>
        <p:pic>
          <p:nvPicPr>
            <p:cNvPr id="233" name="グラフィックス 232">
              <a:extLst>
                <a:ext uri="{FF2B5EF4-FFF2-40B4-BE49-F238E27FC236}">
                  <a16:creationId xmlns:a16="http://schemas.microsoft.com/office/drawing/2014/main" id="{02D790D1-A5BC-4FC5-2EEA-4398F1FAB5BB}"/>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8682757" y="3134282"/>
              <a:ext cx="286979" cy="286979"/>
            </a:xfrm>
            <a:prstGeom prst="rect">
              <a:avLst/>
            </a:prstGeom>
          </p:spPr>
        </p:pic>
      </p:grpSp>
      <p:sp>
        <p:nvSpPr>
          <p:cNvPr id="307" name="正方形/長方形 306">
            <a:extLst>
              <a:ext uri="{FF2B5EF4-FFF2-40B4-BE49-F238E27FC236}">
                <a16:creationId xmlns:a16="http://schemas.microsoft.com/office/drawing/2014/main" id="{8EC4A9AD-340B-6312-845F-B0356034A691}"/>
              </a:ext>
            </a:extLst>
          </p:cNvPr>
          <p:cNvSpPr/>
          <p:nvPr/>
        </p:nvSpPr>
        <p:spPr>
          <a:xfrm>
            <a:off x="585717" y="4140706"/>
            <a:ext cx="2307610" cy="493240"/>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20000"/>
              </a:lnSpc>
              <a:spcBef>
                <a:spcPts val="800"/>
              </a:spcBef>
              <a:buNone/>
            </a:pP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現実的な</a:t>
            </a:r>
            <a:r>
              <a:rPr kumimoji="1" lang="en-US" altLang="ja-JP" sz="1200"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CDM</a:t>
            </a: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の利用状況</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308" name="正方形/長方形 307">
            <a:extLst>
              <a:ext uri="{FF2B5EF4-FFF2-40B4-BE49-F238E27FC236}">
                <a16:creationId xmlns:a16="http://schemas.microsoft.com/office/drawing/2014/main" id="{7CCCD60B-F66E-CEE0-C239-05B71D2BDE59}"/>
              </a:ext>
            </a:extLst>
          </p:cNvPr>
          <p:cNvSpPr/>
          <p:nvPr/>
        </p:nvSpPr>
        <p:spPr>
          <a:xfrm>
            <a:off x="3017077" y="4140706"/>
            <a:ext cx="2307610" cy="493240"/>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20000"/>
              </a:lnSpc>
              <a:spcBef>
                <a:spcPts val="800"/>
              </a:spcBef>
              <a:buNone/>
            </a:pPr>
            <a:r>
              <a:rPr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分析結果の敏感性</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309" name="正方形/長方形 308">
            <a:extLst>
              <a:ext uri="{FF2B5EF4-FFF2-40B4-BE49-F238E27FC236}">
                <a16:creationId xmlns:a16="http://schemas.microsoft.com/office/drawing/2014/main" id="{6588716D-99EA-1AEA-337C-05D4D36DA1A5}"/>
              </a:ext>
            </a:extLst>
          </p:cNvPr>
          <p:cNvSpPr/>
          <p:nvPr/>
        </p:nvSpPr>
        <p:spPr>
          <a:xfrm>
            <a:off x="5449042" y="4140706"/>
            <a:ext cx="2307610" cy="493240"/>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20000"/>
              </a:lnSpc>
              <a:spcBef>
                <a:spcPts val="800"/>
              </a:spcBef>
              <a:buNone/>
            </a:pP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アトリビュート内容を</a:t>
            </a:r>
            <a:br>
              <a:rPr kumimoji="1" lang="en-US" altLang="ja-JP" sz="1200" b="1" u="none" strike="noStrike" kern="1200" cap="none" spc="0" normalizeH="0" baseline="0" noProof="0" dirty="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br>
            <a:r>
              <a:rPr kumimoji="1" lang="ja-JP" altLang="en-US" sz="1200" b="1" u="none" strike="noStrike" kern="1200" cap="none" spc="0" normalizeH="0" baseline="0" noProof="0">
                <a:ln>
                  <a:noFill/>
                </a:ln>
                <a:solidFill>
                  <a:schemeClr val="accent2"/>
                </a:solidFill>
                <a:effectLst/>
                <a:uLnTx/>
                <a:uFillTx/>
                <a:latin typeface="Segoe UI" panose="020B0502040204020203" pitchFamily="34" charset="0"/>
                <a:ea typeface="Yu Gothic" panose="020B0400000000000000" pitchFamily="34" charset="-128"/>
                <a:cs typeface="Segoe UI" panose="020B0502040204020203" pitchFamily="34" charset="0"/>
              </a:rPr>
              <a:t>意図通り構成する困難さ</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310" name="直角三角形 309">
            <a:extLst>
              <a:ext uri="{FF2B5EF4-FFF2-40B4-BE49-F238E27FC236}">
                <a16:creationId xmlns:a16="http://schemas.microsoft.com/office/drawing/2014/main" id="{8B22710C-FBEA-7BB9-ADEF-8DF7908A2BCC}"/>
              </a:ext>
            </a:extLst>
          </p:cNvPr>
          <p:cNvSpPr/>
          <p:nvPr/>
        </p:nvSpPr>
        <p:spPr>
          <a:xfrm rot="-8100000">
            <a:off x="5255622" y="5325754"/>
            <a:ext cx="188742" cy="188742"/>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正方形/長方形 310">
            <a:extLst>
              <a:ext uri="{FF2B5EF4-FFF2-40B4-BE49-F238E27FC236}">
                <a16:creationId xmlns:a16="http://schemas.microsoft.com/office/drawing/2014/main" id="{FA5858D2-9027-C274-9560-C142DC10B483}"/>
              </a:ext>
            </a:extLst>
          </p:cNvPr>
          <p:cNvSpPr/>
          <p:nvPr/>
        </p:nvSpPr>
        <p:spPr>
          <a:xfrm>
            <a:off x="8263703" y="4547971"/>
            <a:ext cx="3339377"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データやノウハウの蓄積</a:t>
            </a:r>
            <a:endParaRPr kumimoji="1" lang="en-US" altLang="ja-JP" sz="14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sp>
        <p:nvSpPr>
          <p:cNvPr id="312" name="円/楕円 311">
            <a:extLst>
              <a:ext uri="{FF2B5EF4-FFF2-40B4-BE49-F238E27FC236}">
                <a16:creationId xmlns:a16="http://schemas.microsoft.com/office/drawing/2014/main" id="{0FA25B8E-45F5-CFF0-8543-CDE773C17125}"/>
              </a:ext>
            </a:extLst>
          </p:cNvPr>
          <p:cNvSpPr/>
          <p:nvPr/>
        </p:nvSpPr>
        <p:spPr>
          <a:xfrm>
            <a:off x="8263702" y="4547971"/>
            <a:ext cx="842459" cy="84245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2"/>
                </a:solidFill>
                <a:latin typeface="Segoe UI" panose="020B0502040204020203" pitchFamily="34" charset="0"/>
                <a:cs typeface="Segoe UI" panose="020B0502040204020203" pitchFamily="34" charset="0"/>
              </a:rPr>
              <a:t>01</a:t>
            </a:r>
            <a:endParaRPr kumimoji="1" lang="ja-JP" altLang="en-US" sz="2400" b="1">
              <a:solidFill>
                <a:schemeClr val="bg2"/>
              </a:solidFill>
              <a:latin typeface="Segoe UI" panose="020B0502040204020203" pitchFamily="34" charset="0"/>
              <a:cs typeface="Segoe UI" panose="020B0502040204020203" pitchFamily="34" charset="0"/>
            </a:endParaRPr>
          </a:p>
        </p:txBody>
      </p:sp>
      <p:sp>
        <p:nvSpPr>
          <p:cNvPr id="313" name="正方形/長方形 312">
            <a:extLst>
              <a:ext uri="{FF2B5EF4-FFF2-40B4-BE49-F238E27FC236}">
                <a16:creationId xmlns:a16="http://schemas.microsoft.com/office/drawing/2014/main" id="{44D7D01F-D0A7-B635-74ED-C1355F0CF33F}"/>
              </a:ext>
            </a:extLst>
          </p:cNvPr>
          <p:cNvSpPr/>
          <p:nvPr/>
        </p:nvSpPr>
        <p:spPr>
          <a:xfrm>
            <a:off x="8263703" y="4140706"/>
            <a:ext cx="3339378" cy="295764"/>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nchorCtr="0"/>
          <a:lstStyle/>
          <a:p>
            <a:pPr marL="0" lvl="1" indent="0" algn="ctr">
              <a:lnSpc>
                <a:spcPct val="130000"/>
              </a:lnSpc>
              <a:spcBef>
                <a:spcPts val="800"/>
              </a:spcBef>
              <a:buNone/>
            </a:pPr>
            <a:r>
              <a:rPr lang="en-US" altLang="ja-JP" sz="1200" b="1" dirty="0">
                <a:solidFill>
                  <a:schemeClr val="accent2"/>
                </a:solidFill>
                <a:latin typeface="Segoe UI" panose="020B0502040204020203" pitchFamily="34" charset="0"/>
                <a:ea typeface="Yu Gothic" panose="020B0400000000000000" pitchFamily="34" charset="-128"/>
                <a:cs typeface="Segoe UI" panose="020B0502040204020203" pitchFamily="34" charset="0"/>
              </a:rPr>
              <a:t>CDM</a:t>
            </a:r>
            <a:r>
              <a:rPr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実践への展望</a:t>
            </a:r>
            <a:endParaRPr kumimoji="1" lang="en-US" altLang="ja-JP" sz="1200" u="none" strike="noStrike" kern="1200" cap="none" spc="0" normalizeH="0" baseline="0" noProof="0" dirty="0">
              <a:ln>
                <a:noFill/>
              </a:ln>
              <a:solidFill>
                <a:schemeClr val="accent2"/>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314" name="正方形/長方形 313">
            <a:extLst>
              <a:ext uri="{FF2B5EF4-FFF2-40B4-BE49-F238E27FC236}">
                <a16:creationId xmlns:a16="http://schemas.microsoft.com/office/drawing/2014/main" id="{33D50118-6DD3-1D4F-5764-C27D308BC3F5}"/>
              </a:ext>
            </a:extLst>
          </p:cNvPr>
          <p:cNvSpPr/>
          <p:nvPr/>
        </p:nvSpPr>
        <p:spPr>
          <a:xfrm>
            <a:off x="8263703" y="5508501"/>
            <a:ext cx="3339377" cy="849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4000" tIns="72000" rIns="144000" bIns="72000" rtlCol="0" anchor="ctr" anchorCtr="0"/>
          <a:lstStyle/>
          <a:p>
            <a:pPr marL="0" lvl="1" indent="0">
              <a:lnSpc>
                <a:spcPct val="130000"/>
              </a:lnSpc>
              <a:spcBef>
                <a:spcPts val="800"/>
              </a:spcBef>
              <a:buNone/>
            </a:pP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問題項目プールの構築</a:t>
            </a:r>
            <a:endParaRPr kumimoji="1" lang="en-US" altLang="ja-JP" sz="14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sp>
        <p:nvSpPr>
          <p:cNvPr id="315" name="円/楕円 314">
            <a:extLst>
              <a:ext uri="{FF2B5EF4-FFF2-40B4-BE49-F238E27FC236}">
                <a16:creationId xmlns:a16="http://schemas.microsoft.com/office/drawing/2014/main" id="{B4D284D5-D2C1-CAB2-5001-84BD5C5D8642}"/>
              </a:ext>
            </a:extLst>
          </p:cNvPr>
          <p:cNvSpPr/>
          <p:nvPr/>
        </p:nvSpPr>
        <p:spPr>
          <a:xfrm>
            <a:off x="8263702" y="5508501"/>
            <a:ext cx="842459" cy="842457"/>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2"/>
                </a:solidFill>
                <a:latin typeface="Segoe UI" panose="020B0502040204020203" pitchFamily="34" charset="0"/>
                <a:cs typeface="Segoe UI" panose="020B0502040204020203" pitchFamily="34" charset="0"/>
              </a:rPr>
              <a:t>02</a:t>
            </a:r>
            <a:endParaRPr kumimoji="1" lang="ja-JP" altLang="en-US" sz="2400" b="1">
              <a:solidFill>
                <a:schemeClr val="bg2"/>
              </a:solidFill>
              <a:latin typeface="Segoe UI" panose="020B0502040204020203" pitchFamily="34" charset="0"/>
              <a:cs typeface="Segoe UI" panose="020B0502040204020203" pitchFamily="34" charset="0"/>
            </a:endParaRPr>
          </a:p>
        </p:txBody>
      </p:sp>
      <p:sp>
        <p:nvSpPr>
          <p:cNvPr id="316" name="直角三角形 315">
            <a:extLst>
              <a:ext uri="{FF2B5EF4-FFF2-40B4-BE49-F238E27FC236}">
                <a16:creationId xmlns:a16="http://schemas.microsoft.com/office/drawing/2014/main" id="{67BBB242-E195-4E1A-0E5B-3FA8238749F9}"/>
              </a:ext>
            </a:extLst>
          </p:cNvPr>
          <p:cNvSpPr/>
          <p:nvPr/>
        </p:nvSpPr>
        <p:spPr>
          <a:xfrm rot="-8100000">
            <a:off x="7835536" y="5325754"/>
            <a:ext cx="188742" cy="188742"/>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正方形/長方形 316">
            <a:extLst>
              <a:ext uri="{FF2B5EF4-FFF2-40B4-BE49-F238E27FC236}">
                <a16:creationId xmlns:a16="http://schemas.microsoft.com/office/drawing/2014/main" id="{41EF97CE-0C63-A629-AF03-E5ECA655E088}"/>
              </a:ext>
            </a:extLst>
          </p:cNvPr>
          <p:cNvSpPr/>
          <p:nvPr/>
        </p:nvSpPr>
        <p:spPr>
          <a:xfrm>
            <a:off x="585398" y="3782129"/>
            <a:ext cx="11021206"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情</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報</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量</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不</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足</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に</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よ</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る</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困</a:t>
            </a:r>
            <a:r>
              <a:rPr kumimoji="1" lang="en-US" altLang="ja-JP" sz="1200" b="1" dirty="0">
                <a:solidFill>
                  <a:schemeClr val="accent2"/>
                </a:solidFill>
                <a:latin typeface="Yu Gothic" panose="020B0400000000000000" pitchFamily="34" charset="-128"/>
                <a:ea typeface="Yu Gothic" panose="020B0400000000000000" pitchFamily="34" charset="-128"/>
              </a:rPr>
              <a:t> </a:t>
            </a:r>
            <a:r>
              <a:rPr kumimoji="1" lang="ja-JP" altLang="en-US" sz="1200" b="1">
                <a:solidFill>
                  <a:schemeClr val="accent2"/>
                </a:solidFill>
                <a:latin typeface="Yu Gothic" panose="020B0400000000000000" pitchFamily="34" charset="-128"/>
                <a:ea typeface="Yu Gothic" panose="020B0400000000000000" pitchFamily="34" charset="-128"/>
              </a:rPr>
              <a:t>難</a:t>
            </a:r>
          </a:p>
        </p:txBody>
      </p:sp>
      <p:sp>
        <p:nvSpPr>
          <p:cNvPr id="318" name="正方形/長方形 317">
            <a:extLst>
              <a:ext uri="{FF2B5EF4-FFF2-40B4-BE49-F238E27FC236}">
                <a16:creationId xmlns:a16="http://schemas.microsoft.com/office/drawing/2014/main" id="{3EBEFD52-6255-091A-60A0-D4541254AEF6}"/>
              </a:ext>
            </a:extLst>
          </p:cNvPr>
          <p:cNvSpPr/>
          <p:nvPr/>
        </p:nvSpPr>
        <p:spPr>
          <a:xfrm>
            <a:off x="585399" y="1131207"/>
            <a:ext cx="290830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本研究の目的</a:t>
            </a:r>
          </a:p>
        </p:txBody>
      </p:sp>
      <p:sp>
        <p:nvSpPr>
          <p:cNvPr id="319" name="正方形/長方形 318">
            <a:extLst>
              <a:ext uri="{FF2B5EF4-FFF2-40B4-BE49-F238E27FC236}">
                <a16:creationId xmlns:a16="http://schemas.microsoft.com/office/drawing/2014/main" id="{8B71257C-4CFB-DD79-7ED2-9AD2F379928F}"/>
              </a:ext>
            </a:extLst>
          </p:cNvPr>
          <p:cNvSpPr/>
          <p:nvPr/>
        </p:nvSpPr>
        <p:spPr>
          <a:xfrm>
            <a:off x="589623" y="15434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実証的知見の蓄積</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320" name="正方形/長方形 319">
            <a:extLst>
              <a:ext uri="{FF2B5EF4-FFF2-40B4-BE49-F238E27FC236}">
                <a16:creationId xmlns:a16="http://schemas.microsoft.com/office/drawing/2014/main" id="{CAB0889C-FB73-02BF-D128-D00B07CBEBB0}"/>
              </a:ext>
            </a:extLst>
          </p:cNvPr>
          <p:cNvSpPr/>
          <p:nvPr/>
        </p:nvSpPr>
        <p:spPr>
          <a:xfrm>
            <a:off x="589871" y="2224026"/>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実践の効果と困難</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321" name="グラフィックス 320">
            <a:extLst>
              <a:ext uri="{FF2B5EF4-FFF2-40B4-BE49-F238E27FC236}">
                <a16:creationId xmlns:a16="http://schemas.microsoft.com/office/drawing/2014/main" id="{AFC97779-5614-81FC-4E72-4457167CF51E}"/>
              </a:ext>
            </a:extLst>
          </p:cNvPr>
          <p:cNvPicPr>
            <a:picLocks noChangeAspect="1"/>
          </p:cNvPicPr>
          <p:nvPr/>
        </p:nvPicPr>
        <p:blipFill>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89623" y="1543755"/>
            <a:ext cx="590095" cy="587325"/>
          </a:xfrm>
          <a:prstGeom prst="rect">
            <a:avLst/>
          </a:prstGeom>
          <a:effectLst>
            <a:outerShdw blurRad="317500" sx="102000" sy="102000" algn="ctr" rotWithShape="0">
              <a:schemeClr val="bg2"/>
            </a:outerShdw>
          </a:effectLst>
        </p:spPr>
      </p:pic>
      <p:pic>
        <p:nvPicPr>
          <p:cNvPr id="322" name="グラフィックス 321">
            <a:extLst>
              <a:ext uri="{FF2B5EF4-FFF2-40B4-BE49-F238E27FC236}">
                <a16:creationId xmlns:a16="http://schemas.microsoft.com/office/drawing/2014/main" id="{5B7299EB-135C-45B7-3929-9005D0B3A804}"/>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0855" y="2226539"/>
            <a:ext cx="589111" cy="587325"/>
          </a:xfrm>
          <a:prstGeom prst="rect">
            <a:avLst/>
          </a:prstGeom>
          <a:effectLst>
            <a:outerShdw blurRad="317500" sx="102000" sy="102000" algn="ctr" rotWithShape="0">
              <a:schemeClr val="bg2"/>
            </a:outerShdw>
          </a:effectLst>
        </p:spPr>
      </p:pic>
      <p:sp>
        <p:nvSpPr>
          <p:cNvPr id="323" name="正方形/長方形 322">
            <a:extLst>
              <a:ext uri="{FF2B5EF4-FFF2-40B4-BE49-F238E27FC236}">
                <a16:creationId xmlns:a16="http://schemas.microsoft.com/office/drawing/2014/main" id="{5E70A7D0-741C-07E5-C1C9-E70CF2022C88}"/>
              </a:ext>
            </a:extLst>
          </p:cNvPr>
          <p:cNvSpPr/>
          <p:nvPr/>
        </p:nvSpPr>
        <p:spPr>
          <a:xfrm>
            <a:off x="4251677" y="2697817"/>
            <a:ext cx="3529679" cy="688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0" tIns="72000" rIns="144000" bIns="72000" rtlCol="0" anchor="ctr" anchorCtr="0"/>
          <a:lstStyle/>
          <a:p>
            <a:pPr marL="0" lvl="1" indent="0">
              <a:lnSpc>
                <a:spcPct val="130000"/>
              </a:lnSpc>
              <a:spcBef>
                <a:spcPts val="800"/>
              </a:spcBef>
              <a:buNone/>
            </a:pPr>
            <a:r>
              <a:rPr kumimoji="1" lang="ja-JP" altLang="en-US" sz="14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フィードバックに有益な情報</a:t>
            </a:r>
            <a:endParaRPr kumimoji="1" lang="en-US" altLang="ja-JP" sz="14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endParaRPr>
          </a:p>
        </p:txBody>
      </p:sp>
      <p:cxnSp>
        <p:nvCxnSpPr>
          <p:cNvPr id="325" name="直線コネクタ 324">
            <a:extLst>
              <a:ext uri="{FF2B5EF4-FFF2-40B4-BE49-F238E27FC236}">
                <a16:creationId xmlns:a16="http://schemas.microsoft.com/office/drawing/2014/main" id="{0FBB1D78-1FAE-E34E-AC0B-901B86ACE9E7}"/>
              </a:ext>
            </a:extLst>
          </p:cNvPr>
          <p:cNvCxnSpPr>
            <a:cxnSpLocks/>
          </p:cNvCxnSpPr>
          <p:nvPr/>
        </p:nvCxnSpPr>
        <p:spPr>
          <a:xfrm>
            <a:off x="3866654" y="1131207"/>
            <a:ext cx="0" cy="237264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29" name="グラフィックス 328">
            <a:extLst>
              <a:ext uri="{FF2B5EF4-FFF2-40B4-BE49-F238E27FC236}">
                <a16:creationId xmlns:a16="http://schemas.microsoft.com/office/drawing/2014/main" id="{527E2ACE-FD77-6CE6-5281-ABA52E14580D}"/>
              </a:ext>
            </a:extLst>
          </p:cNvPr>
          <p:cNvPicPr>
            <a:picLocks noChangeAspect="1"/>
          </p:cNvPicPr>
          <p:nvPr/>
        </p:nvPicPr>
        <p:blipFill>
          <a:blip r:embed="rId27" cstate="print">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8933250" y="2095508"/>
            <a:ext cx="1126472" cy="1121183"/>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2440421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ja-JP" altLang="en-US" sz="2400"/>
              <a:t>引用文献</a:t>
            </a:r>
            <a:r>
              <a:rPr kumimoji="1" lang="en-US" altLang="ja-JP" dirty="0"/>
              <a:t> </a:t>
            </a:r>
            <a:r>
              <a:rPr kumimoji="1" lang="en-US" altLang="ja-JP" sz="1800" b="1" i="0" u="none" strike="noStrike" kern="1200" cap="none" spc="0" normalizeH="0" baseline="0" noProof="0" dirty="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References</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57</a:t>
            </a:fld>
            <a:endParaRPr kumimoji="1" lang="ja-JP" altLang="en-US"/>
          </a:p>
        </p:txBody>
      </p:sp>
      <p:sp>
        <p:nvSpPr>
          <p:cNvPr id="4" name="正方形/長方形 3">
            <a:extLst>
              <a:ext uri="{FF2B5EF4-FFF2-40B4-BE49-F238E27FC236}">
                <a16:creationId xmlns:a16="http://schemas.microsoft.com/office/drawing/2014/main" id="{2A73EB9F-72CC-7EB8-9CCD-9050D9412A3C}"/>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コンテンツ プレースホルダー 2">
            <a:extLst>
              <a:ext uri="{FF2B5EF4-FFF2-40B4-BE49-F238E27FC236}">
                <a16:creationId xmlns:a16="http://schemas.microsoft.com/office/drawing/2014/main" id="{CE0D8FA7-F468-58E6-1525-D9E4B68D9B17}"/>
              </a:ext>
            </a:extLst>
          </p:cNvPr>
          <p:cNvSpPr txBox="1">
            <a:spLocks/>
          </p:cNvSpPr>
          <p:nvPr/>
        </p:nvSpPr>
        <p:spPr>
          <a:xfrm>
            <a:off x="838200" y="742950"/>
            <a:ext cx="10515600" cy="5640695"/>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60000" indent="-457200">
              <a:lnSpc>
                <a:spcPct val="100000"/>
              </a:lnSpc>
              <a:spcBef>
                <a:spcPts val="0"/>
              </a:spcBef>
              <a:buNone/>
            </a:pPr>
            <a:r>
              <a:rPr lang="ja-JP" altLang="en-US" sz="1300" b="0">
                <a:effectLst/>
                <a:latin typeface="HiraMinProN-W3-Identity-H"/>
              </a:rPr>
              <a:t>阿部 好貴</a:t>
            </a:r>
            <a:r>
              <a:rPr lang="ja-JP" altLang="en-US" sz="1300" b="0">
                <a:latin typeface="HiraMinProN-W3-Identity-H"/>
              </a:rPr>
              <a:t>（</a:t>
            </a:r>
            <a:r>
              <a:rPr lang="en-US" altLang="ja-JP" sz="1400" b="0" dirty="0">
                <a:effectLst/>
                <a:latin typeface="TeXGyreTermesX"/>
              </a:rPr>
              <a:t>2012</a:t>
            </a:r>
            <a:r>
              <a:rPr lang="ja-JP" altLang="en-US" sz="1300" b="0">
                <a:effectLst/>
                <a:latin typeface="TeXGyreTermesX"/>
              </a:rPr>
              <a:t>）</a:t>
            </a:r>
            <a:r>
              <a:rPr lang="ja-JP" altLang="en-US" sz="1300" b="0">
                <a:latin typeface="HiraMinProN-W3-Identity-H"/>
              </a:rPr>
              <a:t>．</a:t>
            </a:r>
            <a:r>
              <a:rPr lang="ja-JP" altLang="en-US" sz="1300" b="0">
                <a:effectLst/>
                <a:latin typeface="HiraMinProN-W3-Identity-H"/>
              </a:rPr>
              <a:t>数学的リテラシーという視点からの教授・学習内容の考察</a:t>
            </a:r>
            <a:r>
              <a:rPr lang="en-US" altLang="ja-JP" sz="1300" b="0" dirty="0">
                <a:effectLst/>
                <a:latin typeface="Segoe UI" panose="020B0502040204020203" pitchFamily="34" charset="0"/>
                <a:cs typeface="Segoe UI" panose="020B0502040204020203" pitchFamily="34" charset="0"/>
              </a:rPr>
              <a:t>——</a:t>
            </a:r>
            <a:r>
              <a:rPr lang="ja-JP" altLang="en-US" sz="1300" b="0">
                <a:effectLst/>
                <a:latin typeface="HiraMinProN-W3-Identity-H"/>
              </a:rPr>
              <a:t>関数領域に焦点をあてて</a:t>
            </a:r>
            <a:r>
              <a:rPr lang="en-US" altLang="ja-JP" sz="1300" b="0" dirty="0">
                <a:latin typeface="Segoe UI" panose="020B0502040204020203" pitchFamily="34" charset="0"/>
                <a:cs typeface="Segoe UI" panose="020B0502040204020203" pitchFamily="34" charset="0"/>
              </a:rPr>
              <a:t>——</a:t>
            </a:r>
            <a:r>
              <a:rPr lang="ja-JP" altLang="en-US" sz="1300" b="0">
                <a:latin typeface="Segoe UI" panose="020B0502040204020203" pitchFamily="34" charset="0"/>
                <a:cs typeface="Segoe UI" panose="020B0502040204020203" pitchFamily="34" charset="0"/>
              </a:rPr>
              <a:t>　</a:t>
            </a:r>
            <a:r>
              <a:rPr lang="ja-JP" altLang="en-US" sz="1300" b="0">
                <a:effectLst/>
                <a:latin typeface="HiraMinProN-W3-Identity-H"/>
              </a:rPr>
              <a:t>数学教育学研究</a:t>
            </a:r>
            <a:r>
              <a:rPr lang="ja-JP" altLang="en-US" sz="1300" b="0">
                <a:latin typeface="HiraMinProN-W3-Identity-H"/>
              </a:rPr>
              <a:t>：</a:t>
            </a:r>
            <a:r>
              <a:rPr lang="ja-JP" altLang="en-US" sz="1300" b="0">
                <a:effectLst/>
                <a:latin typeface="HiraMinProN-W3-Identity-H"/>
              </a:rPr>
              <a:t>全国数学教育学会誌，</a:t>
            </a:r>
            <a:r>
              <a:rPr lang="en-US" altLang="ja-JP" sz="1400" b="0" i="1" dirty="0">
                <a:effectLst/>
                <a:latin typeface="TeXGyreTermesX"/>
              </a:rPr>
              <a:t>18</a:t>
            </a:r>
            <a:r>
              <a:rPr lang="en-US" altLang="ja-JP" sz="1400" b="0" dirty="0">
                <a:effectLst/>
                <a:latin typeface="TeXGyreTermesX"/>
              </a:rPr>
              <a:t>(1)</a:t>
            </a:r>
            <a:r>
              <a:rPr lang="ja-JP" altLang="en-US" sz="1300" b="0">
                <a:effectLst/>
                <a:latin typeface="HiraMinProN-W3-Identity-H"/>
              </a:rPr>
              <a:t>，</a:t>
            </a:r>
            <a:r>
              <a:rPr lang="en-US" altLang="ja-JP" sz="1400" b="0" dirty="0">
                <a:effectLst/>
                <a:latin typeface="TeXGyreTermesX"/>
              </a:rPr>
              <a:t>23–29</a:t>
            </a:r>
            <a:r>
              <a:rPr lang="ja-JP" altLang="en-US" sz="1300" b="0">
                <a:latin typeface="HiraMinProN-W3-Identity-H"/>
              </a:rPr>
              <a:t>．</a:t>
            </a:r>
            <a:r>
              <a:rPr lang="en" altLang="ja-JP" sz="1400" b="0" dirty="0">
                <a:effectLst/>
                <a:latin typeface="TeXGyreTermesX"/>
              </a:rPr>
              <a:t>https://</a:t>
            </a:r>
            <a:r>
              <a:rPr lang="en" altLang="ja-JP" sz="1400" b="0" dirty="0" err="1">
                <a:effectLst/>
                <a:latin typeface="TeXGyreTermesX"/>
              </a:rPr>
              <a:t>doi.org</a:t>
            </a:r>
            <a:r>
              <a:rPr lang="en" altLang="ja-JP" sz="1400" b="0" dirty="0">
                <a:effectLst/>
                <a:latin typeface="TeXGyreTermesX"/>
              </a:rPr>
              <a:t>/10.24529/jasme.18.1_23</a:t>
            </a:r>
          </a:p>
          <a:p>
            <a:pPr marL="360000" indent="-457200">
              <a:lnSpc>
                <a:spcPct val="100000"/>
              </a:lnSpc>
              <a:spcBef>
                <a:spcPts val="0"/>
              </a:spcBef>
              <a:buNone/>
            </a:pPr>
            <a:r>
              <a:rPr lang="en" altLang="ja-JP" sz="1400" b="0" dirty="0">
                <a:effectLst/>
                <a:latin typeface="TeXGyreTermesX"/>
              </a:rPr>
              <a:t>Brenner, M. E., Mayer, R. E., Moseley, B., Brar, T., </a:t>
            </a:r>
            <a:r>
              <a:rPr lang="en" altLang="ja-JP" sz="1400" b="0" dirty="0" err="1">
                <a:effectLst/>
                <a:latin typeface="TeXGyreTermesX"/>
              </a:rPr>
              <a:t>Durán</a:t>
            </a:r>
            <a:r>
              <a:rPr lang="en" altLang="ja-JP" sz="1400" b="0" dirty="0">
                <a:effectLst/>
                <a:latin typeface="TeXGyreTermesX"/>
              </a:rPr>
              <a:t>, R., Reed, B. S., &amp; Webb, D. (1997). Learning by understanding: The role of multiple representations in learning algebra. </a:t>
            </a:r>
            <a:r>
              <a:rPr lang="en" altLang="ja-JP" sz="1400" b="0" i="1" dirty="0">
                <a:effectLst/>
                <a:latin typeface="TeXGyreTermesX"/>
              </a:rPr>
              <a:t>American Educational Research Journal</a:t>
            </a:r>
            <a:r>
              <a:rPr lang="en" altLang="ja-JP" sz="1400" b="0" dirty="0">
                <a:effectLst/>
                <a:latin typeface="TeXGyreTermesX"/>
              </a:rPr>
              <a:t>, </a:t>
            </a:r>
            <a:r>
              <a:rPr lang="en" altLang="ja-JP" sz="1400" b="0" i="1" dirty="0">
                <a:effectLst/>
                <a:latin typeface="TeXGyreTermesX"/>
              </a:rPr>
              <a:t>34</a:t>
            </a:r>
            <a:r>
              <a:rPr lang="en" altLang="ja-JP" sz="1400" b="0" dirty="0">
                <a:effectLst/>
                <a:latin typeface="TeXGyreTermesX"/>
              </a:rPr>
              <a:t>(4), 663–689. https://</a:t>
            </a:r>
            <a:r>
              <a:rPr lang="en" altLang="ja-JP" sz="1400" b="0" dirty="0" err="1">
                <a:effectLst/>
                <a:latin typeface="TeXGyreTermesX"/>
              </a:rPr>
              <a:t>doi.org</a:t>
            </a:r>
            <a:r>
              <a:rPr lang="en" altLang="ja-JP" sz="1400" b="0" dirty="0">
                <a:effectLst/>
                <a:latin typeface="TeXGyreTermesX"/>
              </a:rPr>
              <a:t>/10.3102/00028312034004663</a:t>
            </a:r>
          </a:p>
          <a:p>
            <a:pPr marL="360000" indent="-457200">
              <a:lnSpc>
                <a:spcPct val="100000"/>
              </a:lnSpc>
              <a:spcBef>
                <a:spcPts val="0"/>
              </a:spcBef>
              <a:buNone/>
            </a:pPr>
            <a:r>
              <a:rPr lang="ja-JP" altLang="en-US" sz="1300" b="0">
                <a:effectLst/>
                <a:latin typeface="HiraMinProN-W3-Identity-H"/>
              </a:rPr>
              <a:t>中央教育審議会</a:t>
            </a:r>
            <a:r>
              <a:rPr lang="ja-JP" altLang="en-US" sz="1300" b="0">
                <a:latin typeface="HiraMinProN-W3-Identity-H"/>
              </a:rPr>
              <a:t>（</a:t>
            </a:r>
            <a:r>
              <a:rPr lang="en-US" altLang="ja-JP" sz="1400" b="0" dirty="0">
                <a:effectLst/>
                <a:latin typeface="TeXGyreTermesX"/>
              </a:rPr>
              <a:t>2019</a:t>
            </a:r>
            <a:r>
              <a:rPr lang="ja-JP" altLang="en-US" sz="1300" b="0">
                <a:latin typeface="HiraMinProN-W3-Identity-H"/>
              </a:rPr>
              <a:t>）．</a:t>
            </a:r>
            <a:r>
              <a:rPr lang="ja-JP" altLang="en-US" sz="1300" b="0">
                <a:effectLst/>
                <a:latin typeface="HiraMinProN-W3-Identity-H"/>
              </a:rPr>
              <a:t>児童生徒の学習評価の在り方について</a:t>
            </a:r>
            <a:r>
              <a:rPr lang="ja-JP" altLang="en-US" sz="1300" b="0">
                <a:latin typeface="HiraMinProN-W3-Identity-H"/>
              </a:rPr>
              <a:t>（</a:t>
            </a:r>
            <a:r>
              <a:rPr lang="ja-JP" altLang="en-US" sz="1300" b="0">
                <a:effectLst/>
                <a:latin typeface="HiraMinProN-W3-Identity-H"/>
              </a:rPr>
              <a:t>報告</a:t>
            </a:r>
            <a:r>
              <a:rPr lang="ja-JP" altLang="en-US" sz="1300" b="0">
                <a:latin typeface="HiraMinProN-W3-Identity-H"/>
              </a:rPr>
              <a:t>）　</a:t>
            </a:r>
            <a:r>
              <a:rPr lang="ja-JP" altLang="en-US" sz="1300" b="0">
                <a:effectLst/>
                <a:latin typeface="HiraMinProN-W3-Identity-H"/>
              </a:rPr>
              <a:t>中央教育審議会初等中等教育分科会教育課程部会</a:t>
            </a:r>
            <a:r>
              <a:rPr lang="ja-JP" altLang="en-US" sz="1400" b="0">
                <a:effectLst/>
                <a:latin typeface="HiraMinProN-W3-Identity-H"/>
              </a:rPr>
              <a:t> </a:t>
            </a:r>
            <a:r>
              <a:rPr lang="en" altLang="ja-JP" sz="1400" b="0" dirty="0">
                <a:effectLst/>
                <a:latin typeface="TeXGyreTermesX"/>
              </a:rPr>
              <a:t>Retrieved from https://</a:t>
            </a:r>
            <a:r>
              <a:rPr lang="en" altLang="ja-JP" sz="1400" b="0" dirty="0" err="1">
                <a:effectLst/>
                <a:latin typeface="TeXGyreTermesX"/>
              </a:rPr>
              <a:t>www.mext.go.jp</a:t>
            </a:r>
            <a:r>
              <a:rPr lang="en" altLang="ja-JP" sz="1400" b="0" dirty="0">
                <a:effectLst/>
                <a:latin typeface="TeXGyreTermesX"/>
              </a:rPr>
              <a:t>/component/</a:t>
            </a:r>
            <a:r>
              <a:rPr lang="en" altLang="ja-JP" sz="1400" b="0" dirty="0" err="1">
                <a:effectLst/>
                <a:latin typeface="TeXGyreTermesX"/>
              </a:rPr>
              <a:t>b_menu</a:t>
            </a:r>
            <a:r>
              <a:rPr lang="en" altLang="ja-JP" sz="1400" b="0" dirty="0">
                <a:effectLst/>
                <a:latin typeface="TeXGyreTermesX"/>
              </a:rPr>
              <a:t>/</a:t>
            </a:r>
            <a:r>
              <a:rPr lang="en" altLang="ja-JP" sz="1400" b="0" dirty="0" err="1">
                <a:effectLst/>
                <a:latin typeface="TeXGyreTermesX"/>
              </a:rPr>
              <a:t>shingi</a:t>
            </a:r>
            <a:r>
              <a:rPr lang="en" altLang="ja-JP" sz="1400" b="0" dirty="0">
                <a:effectLst/>
                <a:latin typeface="TeXGyreTermesX"/>
              </a:rPr>
              <a:t>/ </a:t>
            </a:r>
            <a:r>
              <a:rPr lang="en" altLang="ja-JP" sz="1400" b="0" dirty="0" err="1">
                <a:effectLst/>
                <a:latin typeface="TeXGyreTermesX"/>
              </a:rPr>
              <a:t>toushin</a:t>
            </a:r>
            <a:r>
              <a:rPr lang="en" altLang="ja-JP" sz="1400" b="0" dirty="0">
                <a:effectLst/>
                <a:latin typeface="TeXGyreTermesX"/>
              </a:rPr>
              <a:t>/__</a:t>
            </a:r>
            <a:r>
              <a:rPr lang="en" altLang="ja-JP" sz="1400" b="0" dirty="0" err="1">
                <a:effectLst/>
                <a:latin typeface="TeXGyreTermesX"/>
              </a:rPr>
              <a:t>icsFiles</a:t>
            </a:r>
            <a:r>
              <a:rPr lang="en" altLang="ja-JP" sz="1400" b="0" dirty="0">
                <a:effectLst/>
                <a:latin typeface="TeXGyreTermesX"/>
              </a:rPr>
              <a:t>/</a:t>
            </a:r>
            <a:r>
              <a:rPr lang="en" altLang="ja-JP" sz="1400" b="0" dirty="0" err="1">
                <a:effectLst/>
                <a:latin typeface="TeXGyreTermesX"/>
              </a:rPr>
              <a:t>afieldfile</a:t>
            </a:r>
            <a:r>
              <a:rPr lang="en" altLang="ja-JP" sz="1400" b="0" dirty="0">
                <a:effectLst/>
                <a:latin typeface="TeXGyreTermesX"/>
              </a:rPr>
              <a:t>/2019/04/17/1415602_1_1_1.pdf</a:t>
            </a:r>
            <a:r>
              <a:rPr lang="ja-JP" altLang="en-US" sz="1300" b="0">
                <a:latin typeface="HiraMinProN-W3-Identity-H"/>
              </a:rPr>
              <a:t>（</a:t>
            </a:r>
            <a:r>
              <a:rPr lang="en" altLang="ja-JP" sz="1400" b="0" dirty="0">
                <a:effectLst/>
                <a:latin typeface="TeXGyreTermesX"/>
              </a:rPr>
              <a:t>2022</a:t>
            </a:r>
            <a:r>
              <a:rPr lang="ja-JP" altLang="en-US" sz="1300" b="0">
                <a:effectLst/>
                <a:latin typeface="HiraMinProN-W3-Identity-H"/>
              </a:rPr>
              <a:t>年</a:t>
            </a:r>
            <a:r>
              <a:rPr lang="en-US" altLang="ja-JP" sz="1400" b="0" dirty="0">
                <a:effectLst/>
                <a:latin typeface="TeXGyreTermesX"/>
              </a:rPr>
              <a:t>12</a:t>
            </a:r>
            <a:r>
              <a:rPr lang="ja-JP" altLang="en-US" sz="1300" b="0">
                <a:effectLst/>
                <a:latin typeface="HiraMinProN-W3-Identity-H"/>
              </a:rPr>
              <a:t>月</a:t>
            </a:r>
            <a:r>
              <a:rPr lang="en-US" altLang="ja-JP" sz="1400" b="0" dirty="0">
                <a:effectLst/>
                <a:latin typeface="TeXGyreTermesX"/>
              </a:rPr>
              <a:t>5</a:t>
            </a:r>
            <a:r>
              <a:rPr lang="ja-JP" altLang="en-US" sz="1300" b="0">
                <a:effectLst/>
                <a:latin typeface="HiraMinProN-W3-Identity-H"/>
              </a:rPr>
              <a:t>日</a:t>
            </a:r>
            <a:r>
              <a:rPr lang="ja-JP" altLang="en-US" sz="1300" b="0">
                <a:latin typeface="HiraMinProN-W3-Identity-H"/>
              </a:rPr>
              <a:t>）</a:t>
            </a:r>
            <a:endParaRPr lang="en-US" altLang="ja-JP" sz="1300" b="0" dirty="0">
              <a:effectLst/>
              <a:latin typeface="HiraMinProN-W3-Identity-H"/>
            </a:endParaRPr>
          </a:p>
          <a:p>
            <a:pPr marL="360000" indent="-457200">
              <a:lnSpc>
                <a:spcPct val="100000"/>
              </a:lnSpc>
              <a:spcBef>
                <a:spcPts val="0"/>
              </a:spcBef>
              <a:buNone/>
            </a:pPr>
            <a:r>
              <a:rPr lang="ja-JP" altLang="en-US" sz="1300" b="0">
                <a:effectLst/>
                <a:latin typeface="HiraMinProN-W3-Identity-H"/>
              </a:rPr>
              <a:t>久保 拓也・岡崎 正和</a:t>
            </a:r>
            <a:r>
              <a:rPr lang="ja-JP" altLang="en-US" sz="1300" b="0">
                <a:latin typeface="HiraMinProN-W3-Identity-H"/>
              </a:rPr>
              <a:t>（</a:t>
            </a:r>
            <a:r>
              <a:rPr lang="en-US" altLang="ja-JP" sz="1400" b="0" dirty="0">
                <a:effectLst/>
                <a:latin typeface="TeXGyreTermesX"/>
              </a:rPr>
              <a:t>2013</a:t>
            </a:r>
            <a:r>
              <a:rPr lang="ja-JP" altLang="en-US" sz="1300" b="0">
                <a:latin typeface="HiraMinProN-W3-Identity-H"/>
              </a:rPr>
              <a:t>）．</a:t>
            </a:r>
            <a:r>
              <a:rPr lang="ja-JP" altLang="en-US" sz="1300" b="0">
                <a:effectLst/>
                <a:latin typeface="HiraMinProN-W3-Identity-H"/>
              </a:rPr>
              <a:t>小中接続期における関数概念の発達の様相に関する研究　数学教育学研究</a:t>
            </a:r>
            <a:r>
              <a:rPr lang="ja-JP" altLang="en-US" sz="1300" b="0">
                <a:latin typeface="HiraMinProN-W3-Identity-H"/>
              </a:rPr>
              <a:t>：</a:t>
            </a:r>
            <a:r>
              <a:rPr lang="ja-JP" altLang="en-US" sz="1300" b="0">
                <a:effectLst/>
                <a:latin typeface="HiraMinProN-W3-Identity-H"/>
              </a:rPr>
              <a:t>全国数学教育学会誌，</a:t>
            </a:r>
            <a:r>
              <a:rPr lang="en-US" altLang="ja-JP" sz="1400" b="0" i="1" dirty="0">
                <a:effectLst/>
                <a:latin typeface="TeXGyreTermesX"/>
              </a:rPr>
              <a:t>19</a:t>
            </a:r>
            <a:r>
              <a:rPr lang="en-US" altLang="ja-JP" sz="1400" b="0" dirty="0">
                <a:effectLst/>
                <a:latin typeface="TeXGyreTermesX"/>
              </a:rPr>
              <a:t>(2)</a:t>
            </a:r>
            <a:r>
              <a:rPr lang="ja-JP" altLang="en-US" sz="1300" b="0">
                <a:effectLst/>
                <a:latin typeface="HiraMinProN-W3-Identity-H"/>
              </a:rPr>
              <a:t>，</a:t>
            </a:r>
            <a:r>
              <a:rPr lang="en-US" altLang="ja-JP" sz="1400" b="0" dirty="0">
                <a:effectLst/>
                <a:latin typeface="TeXGyreTermesX"/>
              </a:rPr>
              <a:t>175–183</a:t>
            </a:r>
            <a:r>
              <a:rPr lang="ja-JP" altLang="en-US" sz="1300" b="0">
                <a:latin typeface="HiraMinProN-W3-Identity-H"/>
              </a:rPr>
              <a:t>．</a:t>
            </a:r>
            <a:r>
              <a:rPr lang="en" altLang="ja-JP" sz="1400" b="0" dirty="0">
                <a:effectLst/>
                <a:latin typeface="TeXGyreTermesX"/>
              </a:rPr>
              <a:t>https://</a:t>
            </a:r>
            <a:r>
              <a:rPr lang="en" altLang="ja-JP" sz="1400" b="0" dirty="0" err="1">
                <a:effectLst/>
                <a:latin typeface="TeXGyreTermesX"/>
              </a:rPr>
              <a:t>doi.org</a:t>
            </a:r>
            <a:r>
              <a:rPr lang="en" altLang="ja-JP" sz="1400" b="0" dirty="0">
                <a:effectLst/>
                <a:latin typeface="TeXGyreTermesX"/>
              </a:rPr>
              <a:t>/10.24529/jasme.19.2_175</a:t>
            </a:r>
          </a:p>
          <a:p>
            <a:pPr marL="360000" indent="-457200">
              <a:lnSpc>
                <a:spcPct val="100000"/>
              </a:lnSpc>
              <a:spcBef>
                <a:spcPts val="0"/>
              </a:spcBef>
              <a:buNone/>
            </a:pPr>
            <a:r>
              <a:rPr lang="en" altLang="ja-JP" sz="1400" b="0" dirty="0">
                <a:effectLst/>
                <a:latin typeface="TeXGyreTermesX"/>
              </a:rPr>
              <a:t>National Research Council. (1996). </a:t>
            </a:r>
            <a:r>
              <a:rPr lang="en" altLang="ja-JP" sz="1400" b="0" i="1" dirty="0">
                <a:effectLst/>
                <a:latin typeface="TeXGyreTermesX"/>
              </a:rPr>
              <a:t>National science education standards</a:t>
            </a:r>
            <a:r>
              <a:rPr lang="en" altLang="ja-JP" sz="1400" b="0" dirty="0">
                <a:effectLst/>
                <a:latin typeface="TeXGyreTermesX"/>
              </a:rPr>
              <a:t>. National Academies Press. </a:t>
            </a:r>
          </a:p>
          <a:p>
            <a:pPr marL="360000" indent="-457200">
              <a:lnSpc>
                <a:spcPct val="100000"/>
              </a:lnSpc>
              <a:spcBef>
                <a:spcPts val="0"/>
              </a:spcBef>
              <a:buNone/>
            </a:pPr>
            <a:r>
              <a:rPr lang="en" altLang="ja-JP" sz="1400" b="0" dirty="0">
                <a:effectLst/>
                <a:latin typeface="TeXGyreTermesX"/>
              </a:rPr>
              <a:t>Petersen, J. L., &amp; Hyde, J. S. (2017). Trajectories of self-perceived math ability, utility value and interest across middle school as predictors of high school math performance. </a:t>
            </a:r>
            <a:r>
              <a:rPr lang="en" altLang="ja-JP" sz="1400" b="0" i="1" dirty="0">
                <a:effectLst/>
                <a:latin typeface="TeXGyreTermesX"/>
              </a:rPr>
              <a:t>Educational Psychology</a:t>
            </a:r>
            <a:r>
              <a:rPr lang="en" altLang="ja-JP" sz="1400" b="0" dirty="0">
                <a:effectLst/>
                <a:latin typeface="TeXGyreTermesX"/>
              </a:rPr>
              <a:t>, </a:t>
            </a:r>
            <a:r>
              <a:rPr lang="en" altLang="ja-JP" sz="1400" b="0" i="1" dirty="0">
                <a:effectLst/>
                <a:latin typeface="TeXGyreTermesX"/>
              </a:rPr>
              <a:t>37</a:t>
            </a:r>
            <a:r>
              <a:rPr lang="en" altLang="ja-JP" sz="1400" b="0" dirty="0">
                <a:effectLst/>
                <a:latin typeface="TeXGyreTermesX"/>
              </a:rPr>
              <a:t>(4), 438–456. https://</a:t>
            </a:r>
            <a:r>
              <a:rPr lang="en" altLang="ja-JP" sz="1400" b="0" dirty="0" err="1">
                <a:effectLst/>
                <a:latin typeface="TeXGyreTermesX"/>
              </a:rPr>
              <a:t>doi.org</a:t>
            </a:r>
            <a:r>
              <a:rPr lang="en" altLang="ja-JP" sz="1400" b="0" dirty="0">
                <a:effectLst/>
                <a:latin typeface="TeXGyreTermesX"/>
              </a:rPr>
              <a:t>/10.1080/01443410.2015.1076765</a:t>
            </a:r>
            <a:endParaRPr lang="en" altLang="ja-JP" sz="1100" b="0" dirty="0">
              <a:effectLst/>
              <a:latin typeface="TeXGyreTermesX"/>
            </a:endParaRPr>
          </a:p>
          <a:p>
            <a:pPr marL="360000" indent="-457200">
              <a:lnSpc>
                <a:spcPct val="100000"/>
              </a:lnSpc>
              <a:spcBef>
                <a:spcPts val="0"/>
              </a:spcBef>
              <a:buNone/>
            </a:pPr>
            <a:r>
              <a:rPr lang="en" altLang="ja-JP" sz="1400" b="0" dirty="0">
                <a:effectLst/>
                <a:latin typeface="TeXGyreTermesX"/>
              </a:rPr>
              <a:t>Ruthven, K. (1990). The influence of graphic calculator use on translation from graphic to symbolic forms. </a:t>
            </a:r>
            <a:r>
              <a:rPr lang="en" altLang="ja-JP" sz="1400" b="0" i="1" dirty="0">
                <a:effectLst/>
                <a:latin typeface="TeXGyreTermesX"/>
              </a:rPr>
              <a:t>Educational studies in mathematics</a:t>
            </a:r>
            <a:r>
              <a:rPr lang="en" altLang="ja-JP" sz="1400" b="0" dirty="0">
                <a:effectLst/>
                <a:latin typeface="TeXGyreTermesX"/>
              </a:rPr>
              <a:t>, </a:t>
            </a:r>
            <a:r>
              <a:rPr lang="en" altLang="ja-JP" sz="1400" b="0" i="1" dirty="0">
                <a:effectLst/>
                <a:latin typeface="TeXGyreTermesX"/>
              </a:rPr>
              <a:t>21</a:t>
            </a:r>
            <a:r>
              <a:rPr lang="en" altLang="ja-JP" sz="1400" b="0" dirty="0">
                <a:effectLst/>
                <a:latin typeface="TeXGyreTermesX"/>
              </a:rPr>
              <a:t>(5), 431–450. https://</a:t>
            </a:r>
            <a:r>
              <a:rPr lang="en" altLang="ja-JP" sz="1400" b="0" dirty="0" err="1">
                <a:effectLst/>
                <a:latin typeface="TeXGyreTermesX"/>
              </a:rPr>
              <a:t>doi.org</a:t>
            </a:r>
            <a:r>
              <a:rPr lang="en" altLang="ja-JP" sz="1400" b="0" dirty="0">
                <a:effectLst/>
                <a:latin typeface="TeXGyreTermesX"/>
              </a:rPr>
              <a:t>/10.1007/BF00398862</a:t>
            </a:r>
          </a:p>
          <a:p>
            <a:pPr marL="360000" indent="-457200">
              <a:lnSpc>
                <a:spcPct val="100000"/>
              </a:lnSpc>
              <a:spcBef>
                <a:spcPts val="0"/>
              </a:spcBef>
              <a:buNone/>
            </a:pPr>
            <a:r>
              <a:rPr lang="en" altLang="ja-JP" sz="1400" b="0" dirty="0">
                <a:effectLst/>
                <a:latin typeface="TeXGyreTermesX"/>
              </a:rPr>
              <a:t>Schwarz, B., &amp; Dreyfus, T. (1995). New actions upon old objects: A new ontological perspective on functions. </a:t>
            </a:r>
            <a:r>
              <a:rPr lang="en" altLang="ja-JP" sz="1400" b="0" i="1" dirty="0">
                <a:effectLst/>
                <a:latin typeface="TeXGyreTermesX"/>
              </a:rPr>
              <a:t>Educational studies in mathematics</a:t>
            </a:r>
            <a:r>
              <a:rPr lang="en" altLang="ja-JP" sz="1400" b="0" dirty="0">
                <a:effectLst/>
                <a:latin typeface="TeXGyreTermesX"/>
              </a:rPr>
              <a:t>, </a:t>
            </a:r>
            <a:r>
              <a:rPr lang="en" altLang="ja-JP" sz="1400" b="0" i="1" dirty="0">
                <a:effectLst/>
                <a:latin typeface="TeXGyreTermesX"/>
              </a:rPr>
              <a:t>29</a:t>
            </a:r>
            <a:r>
              <a:rPr lang="en" altLang="ja-JP" sz="1400" b="0" dirty="0">
                <a:effectLst/>
                <a:latin typeface="TeXGyreTermesX"/>
              </a:rPr>
              <a:t>(3), 259–291. https://</a:t>
            </a:r>
            <a:r>
              <a:rPr lang="en" altLang="ja-JP" sz="1400" b="0" dirty="0" err="1">
                <a:effectLst/>
                <a:latin typeface="TeXGyreTermesX"/>
              </a:rPr>
              <a:t>doi.org</a:t>
            </a:r>
            <a:r>
              <a:rPr lang="en" altLang="ja-JP" sz="1400" b="0" dirty="0">
                <a:effectLst/>
                <a:latin typeface="TeXGyreTermesX"/>
              </a:rPr>
              <a:t>/10.1007/BF01274094</a:t>
            </a:r>
            <a:endParaRPr lang="en" altLang="ja-JP" sz="1100" b="0" dirty="0"/>
          </a:p>
          <a:p>
            <a:pPr marL="360000" indent="-457200">
              <a:lnSpc>
                <a:spcPct val="100000"/>
              </a:lnSpc>
              <a:spcBef>
                <a:spcPts val="0"/>
              </a:spcBef>
              <a:buNone/>
            </a:pPr>
            <a:r>
              <a:rPr lang="en" altLang="ja-JP" sz="1400" b="0" dirty="0" err="1">
                <a:effectLst/>
                <a:latin typeface="TeXGyreTermesX"/>
              </a:rPr>
              <a:t>Slavit</a:t>
            </a:r>
            <a:r>
              <a:rPr lang="en" altLang="ja-JP" sz="1400" b="0" dirty="0">
                <a:effectLst/>
                <a:latin typeface="TeXGyreTermesX"/>
              </a:rPr>
              <a:t>, D. (1997). An alternate route to the reification of function. </a:t>
            </a:r>
            <a:r>
              <a:rPr lang="en" altLang="ja-JP" sz="1400" b="0" i="1" dirty="0">
                <a:effectLst/>
                <a:latin typeface="TeXGyreTermesX"/>
              </a:rPr>
              <a:t>Educational Studies in Mathematics</a:t>
            </a:r>
            <a:r>
              <a:rPr lang="en" altLang="ja-JP" sz="1400" b="0" dirty="0">
                <a:effectLst/>
                <a:latin typeface="TeXGyreTermesX"/>
              </a:rPr>
              <a:t>, </a:t>
            </a:r>
            <a:r>
              <a:rPr lang="en" altLang="ja-JP" sz="1400" b="0" i="1" dirty="0">
                <a:effectLst/>
                <a:latin typeface="TeXGyreTermesX"/>
              </a:rPr>
              <a:t>33</a:t>
            </a:r>
            <a:r>
              <a:rPr lang="en" altLang="ja-JP" sz="1400" b="0" dirty="0">
                <a:effectLst/>
                <a:latin typeface="TeXGyreTermesX"/>
              </a:rPr>
              <a:t>(3), 259–281. https://</a:t>
            </a:r>
            <a:r>
              <a:rPr lang="en" altLang="ja-JP" sz="1400" b="0" dirty="0" err="1">
                <a:effectLst/>
                <a:latin typeface="TeXGyreTermesX"/>
              </a:rPr>
              <a:t>doi.org</a:t>
            </a:r>
            <a:r>
              <a:rPr lang="en" altLang="ja-JP" sz="1400" b="0" dirty="0">
                <a:effectLst/>
                <a:latin typeface="TeXGyreTermesX"/>
              </a:rPr>
              <a:t>/10.1023/A:1002937032215</a:t>
            </a:r>
          </a:p>
          <a:p>
            <a:pPr marL="360000" indent="-457200">
              <a:lnSpc>
                <a:spcPct val="100000"/>
              </a:lnSpc>
              <a:spcBef>
                <a:spcPts val="0"/>
              </a:spcBef>
              <a:buNone/>
            </a:pPr>
            <a:r>
              <a:rPr lang="en" altLang="ja-JP" sz="1400" b="0" dirty="0">
                <a:effectLst/>
                <a:latin typeface="TeXGyreTermesX"/>
              </a:rPr>
              <a:t>Tang, F., &amp; Zhan, P. (2020). The development of an instrument for longitudinal learning diagnosis of rational number operations based on parallel tests. </a:t>
            </a:r>
            <a:r>
              <a:rPr lang="en" altLang="ja-JP" sz="1400" b="0" i="1" dirty="0">
                <a:effectLst/>
                <a:latin typeface="TeXGyreTermesX"/>
              </a:rPr>
              <a:t>Frontiers in Psychology</a:t>
            </a:r>
            <a:r>
              <a:rPr lang="en" altLang="ja-JP" sz="1400" b="0" dirty="0">
                <a:effectLst/>
                <a:latin typeface="TeXGyreTermesX"/>
              </a:rPr>
              <a:t>, </a:t>
            </a:r>
            <a:r>
              <a:rPr lang="en" altLang="ja-JP" sz="1400" b="0" i="1" dirty="0">
                <a:effectLst/>
                <a:latin typeface="TeXGyreTermesX"/>
              </a:rPr>
              <a:t>11</a:t>
            </a:r>
            <a:r>
              <a:rPr lang="en" altLang="ja-JP" sz="1400" b="0" dirty="0">
                <a:effectLst/>
                <a:latin typeface="TeXGyreTermesX"/>
              </a:rPr>
              <a:t>, 2246. https: //</a:t>
            </a:r>
            <a:r>
              <a:rPr lang="en" altLang="ja-JP" sz="1400" b="0" dirty="0" err="1">
                <a:effectLst/>
                <a:latin typeface="TeXGyreTermesX"/>
              </a:rPr>
              <a:t>doi.org</a:t>
            </a:r>
            <a:r>
              <a:rPr lang="en" altLang="ja-JP" sz="1400" b="0" dirty="0">
                <a:effectLst/>
                <a:latin typeface="TeXGyreTermesX"/>
              </a:rPr>
              <a:t>/10.3389/fpsyg.2020.02246</a:t>
            </a:r>
          </a:p>
          <a:p>
            <a:pPr marL="360000" indent="-457200">
              <a:lnSpc>
                <a:spcPct val="100000"/>
              </a:lnSpc>
              <a:spcBef>
                <a:spcPts val="0"/>
              </a:spcBef>
              <a:buNone/>
            </a:pPr>
            <a:r>
              <a:rPr lang="en" altLang="ja-JP" sz="1400" b="0" dirty="0">
                <a:effectLst/>
                <a:latin typeface="TeXGyreTermesX"/>
              </a:rPr>
              <a:t>Wang, J., &amp; Goldschmidt, P. (2003). Importance of middle school mathematics on high school students’ mathematics achievement. </a:t>
            </a:r>
            <a:r>
              <a:rPr lang="en" altLang="ja-JP" sz="1400" b="0" i="1" dirty="0">
                <a:effectLst/>
                <a:latin typeface="TeXGyreTermesX"/>
              </a:rPr>
              <a:t>The Journal of Educational Research</a:t>
            </a:r>
            <a:r>
              <a:rPr lang="en" altLang="ja-JP" sz="1400" b="0" dirty="0">
                <a:effectLst/>
                <a:latin typeface="TeXGyreTermesX"/>
              </a:rPr>
              <a:t>, </a:t>
            </a:r>
            <a:r>
              <a:rPr lang="en" altLang="ja-JP" sz="1400" b="0" i="1" dirty="0">
                <a:effectLst/>
                <a:latin typeface="TeXGyreTermesX"/>
              </a:rPr>
              <a:t>97</a:t>
            </a:r>
            <a:r>
              <a:rPr lang="en" altLang="ja-JP" sz="1400" b="0" dirty="0">
                <a:effectLst/>
                <a:latin typeface="TeXGyreTermesX"/>
              </a:rPr>
              <a:t>(1), 3–17. https://</a:t>
            </a:r>
            <a:r>
              <a:rPr lang="en" altLang="ja-JP" sz="1400" b="0" dirty="0" err="1">
                <a:effectLst/>
                <a:latin typeface="TeXGyreTermesX"/>
              </a:rPr>
              <a:t>doi.org</a:t>
            </a:r>
            <a:r>
              <a:rPr lang="en" altLang="ja-JP" sz="1400" b="0" dirty="0">
                <a:effectLst/>
                <a:latin typeface="TeXGyreTermesX"/>
              </a:rPr>
              <a:t>/10.1080/00220670309596624</a:t>
            </a:r>
            <a:br>
              <a:rPr lang="en" altLang="ja-JP" sz="1800" dirty="0">
                <a:effectLst/>
                <a:latin typeface="TeXGyreTermesX"/>
              </a:rPr>
            </a:br>
            <a:endParaRPr lang="en" altLang="ja-JP" sz="800" dirty="0"/>
          </a:p>
          <a:p>
            <a:pPr marL="360000" indent="-457200">
              <a:lnSpc>
                <a:spcPct val="100000"/>
              </a:lnSpc>
              <a:spcBef>
                <a:spcPts val="0"/>
              </a:spcBef>
              <a:buNone/>
            </a:pPr>
            <a:endParaRPr lang="en" altLang="ja-JP" sz="800" b="0" dirty="0"/>
          </a:p>
        </p:txBody>
      </p:sp>
    </p:spTree>
    <p:extLst>
      <p:ext uri="{BB962C8B-B14F-4D97-AF65-F5344CB8AC3E}">
        <p14:creationId xmlns:p14="http://schemas.microsoft.com/office/powerpoint/2010/main" val="1880839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スライド番号プレースホルダー 14">
            <a:extLst>
              <a:ext uri="{FF2B5EF4-FFF2-40B4-BE49-F238E27FC236}">
                <a16:creationId xmlns:a16="http://schemas.microsoft.com/office/drawing/2014/main" id="{C0671388-D06A-7F9A-145A-1B19D8BD34BE}"/>
              </a:ext>
            </a:extLst>
          </p:cNvPr>
          <p:cNvSpPr>
            <a:spLocks noGrp="1"/>
          </p:cNvSpPr>
          <p:nvPr>
            <p:ph type="sldNum" sz="quarter" idx="12"/>
          </p:nvPr>
        </p:nvSpPr>
        <p:spPr/>
        <p:txBody>
          <a:bodyPr/>
          <a:lstStyle/>
          <a:p>
            <a:fld id="{61F7F860-7F54-014C-9223-753273D0A5F8}" type="slidenum">
              <a:rPr kumimoji="1" lang="ja-JP" altLang="en-US" smtClean="0"/>
              <a:t>58</a:t>
            </a:fld>
            <a:endParaRPr kumimoji="1" lang="ja-JP" altLang="en-US"/>
          </a:p>
        </p:txBody>
      </p:sp>
      <p:sp>
        <p:nvSpPr>
          <p:cNvPr id="2" name="正方形/長方形 1">
            <a:extLst>
              <a:ext uri="{FF2B5EF4-FFF2-40B4-BE49-F238E27FC236}">
                <a16:creationId xmlns:a16="http://schemas.microsoft.com/office/drawing/2014/main" id="{02F9C83F-E00E-494E-B423-D2B5A0C1E86B}"/>
              </a:ext>
            </a:extLst>
          </p:cNvPr>
          <p:cNvSpPr/>
          <p:nvPr/>
        </p:nvSpPr>
        <p:spPr>
          <a:xfrm>
            <a:off x="585398" y="252511"/>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問題と目的</a:t>
            </a:r>
          </a:p>
        </p:txBody>
      </p:sp>
      <p:sp>
        <p:nvSpPr>
          <p:cNvPr id="3" name="正方形/長方形 2">
            <a:extLst>
              <a:ext uri="{FF2B5EF4-FFF2-40B4-BE49-F238E27FC236}">
                <a16:creationId xmlns:a16="http://schemas.microsoft.com/office/drawing/2014/main" id="{C125996A-F2F6-9C9D-56EE-1B4CFFE537B8}"/>
              </a:ext>
            </a:extLst>
          </p:cNvPr>
          <p:cNvSpPr/>
          <p:nvPr/>
        </p:nvSpPr>
        <p:spPr>
          <a:xfrm>
            <a:off x="589623" y="662561"/>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実証的知見の蓄積</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4" name="正方形/長方形 3">
            <a:extLst>
              <a:ext uri="{FF2B5EF4-FFF2-40B4-BE49-F238E27FC236}">
                <a16:creationId xmlns:a16="http://schemas.microsoft.com/office/drawing/2014/main" id="{37A3E86F-FCC9-FDBF-D521-93531920CE24}"/>
              </a:ext>
            </a:extLst>
          </p:cNvPr>
          <p:cNvSpPr/>
          <p:nvPr/>
        </p:nvSpPr>
        <p:spPr>
          <a:xfrm>
            <a:off x="2915525" y="662561"/>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実践の効果と困難</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7" name="グラフィックス 6">
            <a:extLst>
              <a:ext uri="{FF2B5EF4-FFF2-40B4-BE49-F238E27FC236}">
                <a16:creationId xmlns:a16="http://schemas.microsoft.com/office/drawing/2014/main" id="{FC463DB9-CA91-54E5-AFEF-28D525B88604}"/>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9623" y="662872"/>
            <a:ext cx="590095" cy="587325"/>
          </a:xfrm>
          <a:prstGeom prst="rect">
            <a:avLst/>
          </a:prstGeom>
          <a:effectLst>
            <a:outerShdw blurRad="317500" sx="102000" sy="102000" algn="ctr" rotWithShape="0">
              <a:schemeClr val="bg2"/>
            </a:outerShdw>
          </a:effectLst>
        </p:spPr>
      </p:pic>
      <p:pic>
        <p:nvPicPr>
          <p:cNvPr id="8" name="グラフィックス 7">
            <a:extLst>
              <a:ext uri="{FF2B5EF4-FFF2-40B4-BE49-F238E27FC236}">
                <a16:creationId xmlns:a16="http://schemas.microsoft.com/office/drawing/2014/main" id="{018BB956-DF8F-47DB-E3C8-847606F1A591}"/>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16509" y="665074"/>
            <a:ext cx="589111" cy="587325"/>
          </a:xfrm>
          <a:prstGeom prst="rect">
            <a:avLst/>
          </a:prstGeom>
          <a:effectLst>
            <a:outerShdw blurRad="317500" sx="102000" sy="102000" algn="ctr" rotWithShape="0">
              <a:schemeClr val="bg2"/>
            </a:outerShdw>
          </a:effectLst>
        </p:spPr>
      </p:pic>
      <p:sp>
        <p:nvSpPr>
          <p:cNvPr id="13" name="正方形/長方形 12">
            <a:extLst>
              <a:ext uri="{FF2B5EF4-FFF2-40B4-BE49-F238E27FC236}">
                <a16:creationId xmlns:a16="http://schemas.microsoft.com/office/drawing/2014/main" id="{71B297A0-E652-D037-69C3-0739B2A6076C}"/>
              </a:ext>
            </a:extLst>
          </p:cNvPr>
          <p:cNvSpPr/>
          <p:nvPr/>
        </p:nvSpPr>
        <p:spPr>
          <a:xfrm>
            <a:off x="6240764" y="252511"/>
            <a:ext cx="536584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認知診断モデル</a:t>
            </a:r>
          </a:p>
        </p:txBody>
      </p:sp>
      <p:sp>
        <p:nvSpPr>
          <p:cNvPr id="14" name="正方形/長方形 13">
            <a:extLst>
              <a:ext uri="{FF2B5EF4-FFF2-40B4-BE49-F238E27FC236}">
                <a16:creationId xmlns:a16="http://schemas.microsoft.com/office/drawing/2014/main" id="{5D9BEF01-0E1A-EEFA-E3C4-CD9C5B412EE1}"/>
              </a:ext>
            </a:extLst>
          </p:cNvPr>
          <p:cNvSpPr/>
          <p:nvPr/>
        </p:nvSpPr>
        <p:spPr>
          <a:xfrm>
            <a:off x="6240764" y="662561"/>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a:p>
            <a:pPr marL="0" lvl="1" indent="0">
              <a:lnSpc>
                <a:spcPct val="120000"/>
              </a:lnSpc>
              <a:spcBef>
                <a:spcPts val="400"/>
              </a:spcBef>
              <a:buNone/>
            </a:pPr>
            <a:r>
              <a:rPr lang="ja-JP" altLang="en-US" sz="1000" b="1">
                <a:solidFill>
                  <a:schemeClr val="tx1"/>
                </a:solidFill>
                <a:latin typeface="Segoe UI" panose="020B0502040204020203" pitchFamily="34" charset="0"/>
                <a:ea typeface="Yu Gothic" panose="020B0400000000000000" pitchFamily="34" charset="-128"/>
                <a:cs typeface="Segoe UI" panose="020B0502040204020203" pitchFamily="34" charset="0"/>
              </a:rPr>
              <a:t>項目の正答に必要な認知的要素</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pic>
        <p:nvPicPr>
          <p:cNvPr id="20" name="グラフィックス 19">
            <a:extLst>
              <a:ext uri="{FF2B5EF4-FFF2-40B4-BE49-F238E27FC236}">
                <a16:creationId xmlns:a16="http://schemas.microsoft.com/office/drawing/2014/main" id="{CBC5BD34-C392-43A7-F6C8-5DF6485E63D6}"/>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240764" y="662561"/>
            <a:ext cx="593641" cy="592353"/>
          </a:xfrm>
          <a:prstGeom prst="rect">
            <a:avLst/>
          </a:prstGeom>
          <a:effectLst>
            <a:outerShdw blurRad="317500" sx="102000" sy="102000" algn="ctr" rotWithShape="0">
              <a:schemeClr val="bg2"/>
            </a:outerShdw>
          </a:effectLst>
        </p:spPr>
      </p:pic>
      <p:sp>
        <p:nvSpPr>
          <p:cNvPr id="21" name="正方形/長方形 20">
            <a:extLst>
              <a:ext uri="{FF2B5EF4-FFF2-40B4-BE49-F238E27FC236}">
                <a16:creationId xmlns:a16="http://schemas.microsoft.com/office/drawing/2014/main" id="{61F6C376-1A9D-4AE9-6C14-DC735DA60C68}"/>
              </a:ext>
            </a:extLst>
          </p:cNvPr>
          <p:cNvSpPr/>
          <p:nvPr/>
        </p:nvSpPr>
        <p:spPr>
          <a:xfrm>
            <a:off x="585398" y="1422267"/>
            <a:ext cx="11021206"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Yu Gothic" panose="020B0400000000000000" pitchFamily="34" charset="-128"/>
                <a:ea typeface="Yu Gothic" panose="020B0400000000000000" pitchFamily="34" charset="-128"/>
              </a:rPr>
              <a:t>予備的検討</a:t>
            </a:r>
          </a:p>
        </p:txBody>
      </p:sp>
      <p:sp>
        <p:nvSpPr>
          <p:cNvPr id="32" name="正方形/長方形 31">
            <a:extLst>
              <a:ext uri="{FF2B5EF4-FFF2-40B4-BE49-F238E27FC236}">
                <a16:creationId xmlns:a16="http://schemas.microsoft.com/office/drawing/2014/main" id="{F074DA4B-B74F-34A6-4CA6-B0882654ADE4}"/>
              </a:ext>
            </a:extLst>
          </p:cNvPr>
          <p:cNvSpPr/>
          <p:nvPr/>
        </p:nvSpPr>
        <p:spPr>
          <a:xfrm>
            <a:off x="589623" y="1812769"/>
            <a:ext cx="258791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テスト開発</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pic>
        <p:nvPicPr>
          <p:cNvPr id="42" name="グラフィックス 41">
            <a:extLst>
              <a:ext uri="{FF2B5EF4-FFF2-40B4-BE49-F238E27FC236}">
                <a16:creationId xmlns:a16="http://schemas.microsoft.com/office/drawing/2014/main" id="{08C9E6E0-9CFF-F3AC-0932-DAA8EC134E8D}"/>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9048" y="1815026"/>
            <a:ext cx="590096" cy="590096"/>
          </a:xfrm>
          <a:prstGeom prst="rect">
            <a:avLst/>
          </a:prstGeom>
          <a:effectLst>
            <a:outerShdw blurRad="317500" sx="102000" sy="102000" algn="ctr" rotWithShape="0">
              <a:schemeClr val="bg2"/>
            </a:outerShdw>
          </a:effectLst>
        </p:spPr>
      </p:pic>
      <p:cxnSp>
        <p:nvCxnSpPr>
          <p:cNvPr id="6" name="直線コネクタ 5">
            <a:extLst>
              <a:ext uri="{FF2B5EF4-FFF2-40B4-BE49-F238E27FC236}">
                <a16:creationId xmlns:a16="http://schemas.microsoft.com/office/drawing/2014/main" id="{8B6D3787-52BD-F9C0-4088-33EE9D3E0534}"/>
              </a:ext>
            </a:extLst>
          </p:cNvPr>
          <p:cNvCxnSpPr>
            <a:cxnSpLocks/>
          </p:cNvCxnSpPr>
          <p:nvPr/>
        </p:nvCxnSpPr>
        <p:spPr>
          <a:xfrm>
            <a:off x="2619375" y="1812769"/>
            <a:ext cx="0" cy="592353"/>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6B715927-7928-33BA-F62E-94698444D18D}"/>
              </a:ext>
            </a:extLst>
          </p:cNvPr>
          <p:cNvSpPr/>
          <p:nvPr/>
        </p:nvSpPr>
        <p:spPr>
          <a:xfrm>
            <a:off x="2995412" y="1818107"/>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代数的手続きの理解</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12" name="正方形/長方形 11">
            <a:extLst>
              <a:ext uri="{FF2B5EF4-FFF2-40B4-BE49-F238E27FC236}">
                <a16:creationId xmlns:a16="http://schemas.microsoft.com/office/drawing/2014/main" id="{B5A4A441-B959-AC0D-0713-30D4F6A6C611}"/>
              </a:ext>
            </a:extLst>
          </p:cNvPr>
          <p:cNvSpPr/>
          <p:nvPr/>
        </p:nvSpPr>
        <p:spPr>
          <a:xfrm>
            <a:off x="5351980" y="1812970"/>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関数的思考の理解</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16" name="正方形/長方形 15">
            <a:extLst>
              <a:ext uri="{FF2B5EF4-FFF2-40B4-BE49-F238E27FC236}">
                <a16:creationId xmlns:a16="http://schemas.microsoft.com/office/drawing/2014/main" id="{CEE0B9E9-D741-8455-7E60-030586514707}"/>
              </a:ext>
            </a:extLst>
          </p:cNvPr>
          <p:cNvSpPr/>
          <p:nvPr/>
        </p:nvSpPr>
        <p:spPr>
          <a:xfrm>
            <a:off x="7522627" y="1816252"/>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直交座標上での表現の理解</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sp>
        <p:nvSpPr>
          <p:cNvPr id="17" name="正方形/長方形 16">
            <a:extLst>
              <a:ext uri="{FF2B5EF4-FFF2-40B4-BE49-F238E27FC236}">
                <a16:creationId xmlns:a16="http://schemas.microsoft.com/office/drawing/2014/main" id="{7B042506-2A2B-F81B-2578-F3EA5EA1FCE1}"/>
              </a:ext>
            </a:extLst>
          </p:cNvPr>
          <p:cNvSpPr/>
          <p:nvPr/>
        </p:nvSpPr>
        <p:spPr>
          <a:xfrm>
            <a:off x="10290058" y="1821739"/>
            <a:ext cx="1881355"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30000"/>
              </a:lnSpc>
              <a:spcBef>
                <a:spcPts val="800"/>
              </a:spcBef>
              <a:buNone/>
            </a:pPr>
            <a:r>
              <a:rPr kumimoji="1" lang="en-US" altLang="ja-JP" sz="1200" b="1" u="none" strike="noStrike" kern="1200" cap="none" spc="0" normalizeH="0" baseline="0" noProof="0" dirty="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14</a:t>
            </a:r>
            <a:r>
              <a:rPr kumimoji="1" lang="ja-JP" altLang="en-US" sz="1200" b="1" u="none" strike="noStrike" kern="1200" cap="none" spc="0" normalizeH="0" baseline="0" noProof="0">
                <a:ln>
                  <a:noFill/>
                </a:ln>
                <a:solidFill>
                  <a:schemeClr val="tx1"/>
                </a:solidFill>
                <a:effectLst/>
                <a:uLnTx/>
                <a:uFillTx/>
                <a:latin typeface="Segoe UI" panose="020B0502040204020203" pitchFamily="34" charset="0"/>
                <a:ea typeface="Yu Gothic" panose="020B0400000000000000" pitchFamily="34" charset="-128"/>
                <a:cs typeface="Segoe UI" panose="020B0502040204020203" pitchFamily="34" charset="0"/>
              </a:rPr>
              <a:t>項目</a:t>
            </a:r>
            <a:endParaRPr kumimoji="1" lang="en-US" altLang="ja-JP" sz="1200" u="none" strike="noStrike" kern="1200" cap="none" spc="0" normalizeH="0" baseline="0" noProof="0" dirty="0">
              <a:ln>
                <a:noFill/>
              </a:ln>
              <a:solidFill>
                <a:schemeClr val="tx1"/>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19" name="グラフィックス 18">
            <a:extLst>
              <a:ext uri="{FF2B5EF4-FFF2-40B4-BE49-F238E27FC236}">
                <a16:creationId xmlns:a16="http://schemas.microsoft.com/office/drawing/2014/main" id="{E7AC75F8-3CC4-BA94-2562-E20F0EAE5370}"/>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86183" y="1816401"/>
            <a:ext cx="598999" cy="602151"/>
          </a:xfrm>
          <a:prstGeom prst="rect">
            <a:avLst/>
          </a:prstGeom>
          <a:effectLst>
            <a:outerShdw blurRad="317500" sx="102000" sy="102000" algn="ctr" rotWithShape="0">
              <a:schemeClr val="bg2"/>
            </a:outerShdw>
          </a:effectLst>
        </p:spPr>
      </p:pic>
      <p:pic>
        <p:nvPicPr>
          <p:cNvPr id="23" name="グラフィックス 22">
            <a:extLst>
              <a:ext uri="{FF2B5EF4-FFF2-40B4-BE49-F238E27FC236}">
                <a16:creationId xmlns:a16="http://schemas.microsoft.com/office/drawing/2014/main" id="{210E5CE7-BF6D-10B0-8C87-A38B66E91227}"/>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349087" y="1818107"/>
            <a:ext cx="602151" cy="602151"/>
          </a:xfrm>
          <a:prstGeom prst="rect">
            <a:avLst/>
          </a:prstGeom>
          <a:effectLst>
            <a:outerShdw blurRad="317500" sx="102000" sy="102000" algn="ctr" rotWithShape="0">
              <a:schemeClr val="bg2"/>
            </a:outerShdw>
          </a:effectLst>
        </p:spPr>
      </p:pic>
      <p:pic>
        <p:nvPicPr>
          <p:cNvPr id="25" name="グラフィックス 24">
            <a:extLst>
              <a:ext uri="{FF2B5EF4-FFF2-40B4-BE49-F238E27FC236}">
                <a16:creationId xmlns:a16="http://schemas.microsoft.com/office/drawing/2014/main" id="{0B99D478-47AB-FE3E-C371-7155BB7D93FE}"/>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18006" y="1815026"/>
            <a:ext cx="602151" cy="602151"/>
          </a:xfrm>
          <a:prstGeom prst="rect">
            <a:avLst/>
          </a:prstGeom>
          <a:effectLst>
            <a:outerShdw blurRad="317500" sx="102000" sy="102000" algn="ctr" rotWithShape="0">
              <a:schemeClr val="bg2"/>
            </a:outerShdw>
          </a:effectLst>
        </p:spPr>
      </p:pic>
      <p:pic>
        <p:nvPicPr>
          <p:cNvPr id="26" name="グラフィックス 25">
            <a:extLst>
              <a:ext uri="{FF2B5EF4-FFF2-40B4-BE49-F238E27FC236}">
                <a16:creationId xmlns:a16="http://schemas.microsoft.com/office/drawing/2014/main" id="{9782518D-E9F2-0A10-D9A9-BEC7603375A6}"/>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911027" y="1812769"/>
            <a:ext cx="673970" cy="790090"/>
          </a:xfrm>
          <a:prstGeom prst="rect">
            <a:avLst/>
          </a:prstGeom>
          <a:effectLst>
            <a:outerShdw blurRad="317500" sx="102000" sy="102000" algn="ctr" rotWithShape="0">
              <a:schemeClr val="bg2"/>
            </a:outerShdw>
          </a:effectLst>
        </p:spPr>
      </p:pic>
      <p:sp>
        <p:nvSpPr>
          <p:cNvPr id="33" name="正方形/長方形 32">
            <a:extLst>
              <a:ext uri="{FF2B5EF4-FFF2-40B4-BE49-F238E27FC236}">
                <a16:creationId xmlns:a16="http://schemas.microsoft.com/office/drawing/2014/main" id="{E444F6C5-B894-0D13-E9F0-0043599EBD75}"/>
              </a:ext>
            </a:extLst>
          </p:cNvPr>
          <p:cNvSpPr/>
          <p:nvPr/>
        </p:nvSpPr>
        <p:spPr>
          <a:xfrm>
            <a:off x="585386" y="2567860"/>
            <a:ext cx="11021206"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研</a:t>
            </a:r>
            <a:r>
              <a:rPr kumimoji="1" lang="en-US" altLang="ja-JP" sz="1200" b="1" dirty="0">
                <a:solidFill>
                  <a:schemeClr val="accent2"/>
                </a:solidFill>
                <a:latin typeface="Segoe UI" panose="020B0502040204020203" pitchFamily="34" charset="0"/>
                <a:ea typeface="Yu Gothic" panose="020B0400000000000000" pitchFamily="34" charset="-128"/>
                <a:cs typeface="Segoe UI" panose="020B0502040204020203" pitchFamily="34" charset="0"/>
              </a:rPr>
              <a:t> </a:t>
            </a:r>
            <a:r>
              <a:rPr kumimoji="1"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究</a:t>
            </a:r>
            <a:r>
              <a:rPr kumimoji="1" lang="en-US" altLang="ja-JP" sz="1200" b="1" dirty="0">
                <a:solidFill>
                  <a:schemeClr val="accent2"/>
                </a:solidFill>
                <a:latin typeface="Segoe UI" panose="020B0502040204020203" pitchFamily="34" charset="0"/>
                <a:ea typeface="Yu Gothic" panose="020B0400000000000000" pitchFamily="34" charset="-128"/>
                <a:cs typeface="Segoe UI" panose="020B0502040204020203" pitchFamily="34" charset="0"/>
              </a:rPr>
              <a:t> 1</a:t>
            </a:r>
            <a:endParaRPr kumimoji="1"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endParaRPr>
          </a:p>
        </p:txBody>
      </p:sp>
      <p:sp>
        <p:nvSpPr>
          <p:cNvPr id="34" name="正方形/長方形 33">
            <a:extLst>
              <a:ext uri="{FF2B5EF4-FFF2-40B4-BE49-F238E27FC236}">
                <a16:creationId xmlns:a16="http://schemas.microsoft.com/office/drawing/2014/main" id="{8FC8D4B7-D723-5EA0-2CE1-FA7D330B1C9D}"/>
              </a:ext>
            </a:extLst>
          </p:cNvPr>
          <p:cNvSpPr/>
          <p:nvPr/>
        </p:nvSpPr>
        <p:spPr>
          <a:xfrm>
            <a:off x="594055" y="2977360"/>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横断的</a:t>
            </a: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p>
        </p:txBody>
      </p:sp>
      <p:pic>
        <p:nvPicPr>
          <p:cNvPr id="36" name="グラフィックス 35">
            <a:extLst>
              <a:ext uri="{FF2B5EF4-FFF2-40B4-BE49-F238E27FC236}">
                <a16:creationId xmlns:a16="http://schemas.microsoft.com/office/drawing/2014/main" id="{A0208BBB-3CB6-C600-3813-19A6A117D499}"/>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94056" y="2977360"/>
            <a:ext cx="595446" cy="592353"/>
          </a:xfrm>
          <a:prstGeom prst="rect">
            <a:avLst/>
          </a:prstGeom>
          <a:effectLst>
            <a:outerShdw blurRad="317500" sx="102000" sy="102000" algn="ctr" rotWithShape="0">
              <a:schemeClr val="bg2"/>
            </a:outerShdw>
          </a:effectLst>
        </p:spPr>
      </p:pic>
      <p:sp>
        <p:nvSpPr>
          <p:cNvPr id="160" name="直角三角形 159">
            <a:extLst>
              <a:ext uri="{FF2B5EF4-FFF2-40B4-BE49-F238E27FC236}">
                <a16:creationId xmlns:a16="http://schemas.microsoft.com/office/drawing/2014/main" id="{1D83E8BF-7B51-1F31-67D1-B91C72C9EFB4}"/>
              </a:ext>
            </a:extLst>
          </p:cNvPr>
          <p:cNvSpPr/>
          <p:nvPr/>
        </p:nvSpPr>
        <p:spPr>
          <a:xfrm rot="-8100000">
            <a:off x="5395480" y="3217419"/>
            <a:ext cx="110948" cy="110948"/>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id="{CF54DAEB-4C4E-7BDE-83D8-6FBDCFDF63FB}"/>
              </a:ext>
            </a:extLst>
          </p:cNvPr>
          <p:cNvSpPr/>
          <p:nvPr/>
        </p:nvSpPr>
        <p:spPr>
          <a:xfrm>
            <a:off x="2995542" y="2977360"/>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000" b="1">
                <a:solidFill>
                  <a:schemeClr val="tx1"/>
                </a:solidFill>
                <a:latin typeface="Segoe UI" panose="020B0502040204020203" pitchFamily="34" charset="0"/>
                <a:ea typeface="Yu Gothic" panose="020B0400000000000000" pitchFamily="34" charset="-128"/>
                <a:cs typeface="Segoe UI" panose="020B0502040204020203" pitchFamily="34" charset="0"/>
              </a:rPr>
              <a:t>難易度と</a:t>
            </a:r>
            <a:r>
              <a:rPr lang="en-US" altLang="ja-JP" sz="1000" b="1" dirty="0">
                <a:solidFill>
                  <a:schemeClr val="tx1"/>
                </a:solidFill>
                <a:latin typeface="Segoe UI" panose="020B0502040204020203" pitchFamily="34" charset="0"/>
                <a:ea typeface="Yu Gothic" panose="020B0400000000000000" pitchFamily="34" charset="-128"/>
                <a:cs typeface="Segoe UI" panose="020B0502040204020203" pitchFamily="34" charset="0"/>
              </a:rPr>
              <a:t>slipping</a:t>
            </a:r>
            <a:r>
              <a:rPr lang="ja-JP" altLang="en-US" sz="1000" b="1">
                <a:solidFill>
                  <a:schemeClr val="tx1"/>
                </a:solidFill>
                <a:latin typeface="Segoe UI" panose="020B0502040204020203" pitchFamily="34" charset="0"/>
                <a:ea typeface="Yu Gothic" panose="020B0400000000000000" pitchFamily="34" charset="-128"/>
                <a:cs typeface="Segoe UI" panose="020B0502040204020203" pitchFamily="34" charset="0"/>
              </a:rPr>
              <a:t>パラメタの</a:t>
            </a:r>
            <a:br>
              <a:rPr lang="en-US" altLang="ja-JP" sz="1000" b="1" dirty="0">
                <a:solidFill>
                  <a:schemeClr val="tx1"/>
                </a:solidFill>
                <a:latin typeface="Segoe UI" panose="020B0502040204020203" pitchFamily="34" charset="0"/>
                <a:ea typeface="Yu Gothic"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相関関係</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164" name="円/楕円 163">
            <a:extLst>
              <a:ext uri="{FF2B5EF4-FFF2-40B4-BE49-F238E27FC236}">
                <a16:creationId xmlns:a16="http://schemas.microsoft.com/office/drawing/2014/main" id="{86D4FC6B-4B89-BE80-D0A4-BF45746917D0}"/>
              </a:ext>
            </a:extLst>
          </p:cNvPr>
          <p:cNvSpPr/>
          <p:nvPr/>
        </p:nvSpPr>
        <p:spPr>
          <a:xfrm>
            <a:off x="2995412" y="2976073"/>
            <a:ext cx="593641" cy="59364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2"/>
                </a:solidFill>
                <a:latin typeface="Segoe UI" panose="020B0502040204020203" pitchFamily="34" charset="0"/>
                <a:cs typeface="Segoe UI" panose="020B0502040204020203" pitchFamily="34" charset="0"/>
              </a:rPr>
              <a:t>01</a:t>
            </a:r>
            <a:endParaRPr kumimoji="1" lang="ja-JP" altLang="en-US" sz="1600" b="1">
              <a:solidFill>
                <a:schemeClr val="bg2"/>
              </a:solidFill>
              <a:latin typeface="Segoe UI" panose="020B0502040204020203" pitchFamily="34" charset="0"/>
              <a:cs typeface="Segoe UI" panose="020B0502040204020203" pitchFamily="34" charset="0"/>
            </a:endParaRPr>
          </a:p>
        </p:txBody>
      </p:sp>
      <p:sp>
        <p:nvSpPr>
          <p:cNvPr id="165" name="正方形/長方形 164">
            <a:extLst>
              <a:ext uri="{FF2B5EF4-FFF2-40B4-BE49-F238E27FC236}">
                <a16:creationId xmlns:a16="http://schemas.microsoft.com/office/drawing/2014/main" id="{263A309F-B110-F718-D941-5D25953D42DB}"/>
              </a:ext>
            </a:extLst>
          </p:cNvPr>
          <p:cNvSpPr/>
          <p:nvPr/>
        </p:nvSpPr>
        <p:spPr>
          <a:xfrm>
            <a:off x="5686788" y="2977360"/>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不十分な</a:t>
            </a:r>
            <a:b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アトリビュート構成</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166" name="円/楕円 165">
            <a:extLst>
              <a:ext uri="{FF2B5EF4-FFF2-40B4-BE49-F238E27FC236}">
                <a16:creationId xmlns:a16="http://schemas.microsoft.com/office/drawing/2014/main" id="{00ED235D-35F3-4A4F-9075-FB66406EB17F}"/>
              </a:ext>
            </a:extLst>
          </p:cNvPr>
          <p:cNvSpPr/>
          <p:nvPr/>
        </p:nvSpPr>
        <p:spPr>
          <a:xfrm>
            <a:off x="5686658" y="2976073"/>
            <a:ext cx="593641" cy="59364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2"/>
                </a:solidFill>
                <a:latin typeface="Segoe UI" panose="020B0502040204020203" pitchFamily="34" charset="0"/>
                <a:cs typeface="Segoe UI" panose="020B0502040204020203" pitchFamily="34" charset="0"/>
              </a:rPr>
              <a:t>02</a:t>
            </a:r>
            <a:endParaRPr kumimoji="1" lang="ja-JP" altLang="en-US" sz="1600" b="1">
              <a:solidFill>
                <a:schemeClr val="bg2"/>
              </a:solidFill>
              <a:latin typeface="Segoe UI" panose="020B0502040204020203" pitchFamily="34" charset="0"/>
              <a:cs typeface="Segoe UI" panose="020B0502040204020203" pitchFamily="34" charset="0"/>
            </a:endParaRPr>
          </a:p>
        </p:txBody>
      </p:sp>
      <p:sp>
        <p:nvSpPr>
          <p:cNvPr id="167" name="正方形/長方形 166">
            <a:extLst>
              <a:ext uri="{FF2B5EF4-FFF2-40B4-BE49-F238E27FC236}">
                <a16:creationId xmlns:a16="http://schemas.microsoft.com/office/drawing/2014/main" id="{836B77E8-29E7-A56C-376F-10843D0D0222}"/>
              </a:ext>
            </a:extLst>
          </p:cNvPr>
          <p:cNvSpPr/>
          <p:nvPr/>
        </p:nvSpPr>
        <p:spPr>
          <a:xfrm>
            <a:off x="8056844" y="2977360"/>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アトリビュート内容の乖離</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168" name="円/楕円 167">
            <a:extLst>
              <a:ext uri="{FF2B5EF4-FFF2-40B4-BE49-F238E27FC236}">
                <a16:creationId xmlns:a16="http://schemas.microsoft.com/office/drawing/2014/main" id="{C228BD98-8F76-32AC-6BE1-A8D8C20A5BEA}"/>
              </a:ext>
            </a:extLst>
          </p:cNvPr>
          <p:cNvSpPr/>
          <p:nvPr/>
        </p:nvSpPr>
        <p:spPr>
          <a:xfrm>
            <a:off x="8056714" y="2976073"/>
            <a:ext cx="593641" cy="59364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2"/>
                </a:solidFill>
                <a:latin typeface="Segoe UI" panose="020B0502040204020203" pitchFamily="34" charset="0"/>
                <a:cs typeface="Segoe UI" panose="020B0502040204020203" pitchFamily="34" charset="0"/>
              </a:rPr>
              <a:t>03</a:t>
            </a:r>
            <a:endParaRPr kumimoji="1" lang="ja-JP" altLang="en-US" sz="1600" b="1">
              <a:solidFill>
                <a:schemeClr val="bg2"/>
              </a:solidFill>
              <a:latin typeface="Segoe UI" panose="020B0502040204020203" pitchFamily="34" charset="0"/>
              <a:cs typeface="Segoe UI" panose="020B0502040204020203" pitchFamily="34" charset="0"/>
            </a:endParaRPr>
          </a:p>
        </p:txBody>
      </p:sp>
      <p:sp>
        <p:nvSpPr>
          <p:cNvPr id="169" name="直角三角形 168">
            <a:extLst>
              <a:ext uri="{FF2B5EF4-FFF2-40B4-BE49-F238E27FC236}">
                <a16:creationId xmlns:a16="http://schemas.microsoft.com/office/drawing/2014/main" id="{48171088-0043-FD05-F332-2AB7649AFE9F}"/>
              </a:ext>
            </a:extLst>
          </p:cNvPr>
          <p:cNvSpPr/>
          <p:nvPr/>
        </p:nvSpPr>
        <p:spPr>
          <a:xfrm rot="-8100000">
            <a:off x="7821920" y="3222593"/>
            <a:ext cx="110948" cy="110948"/>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2" name="直線コネクタ 171">
            <a:extLst>
              <a:ext uri="{FF2B5EF4-FFF2-40B4-BE49-F238E27FC236}">
                <a16:creationId xmlns:a16="http://schemas.microsoft.com/office/drawing/2014/main" id="{A9901160-BFC8-7F4F-369C-A224DFA7C31E}"/>
              </a:ext>
            </a:extLst>
          </p:cNvPr>
          <p:cNvCxnSpPr>
            <a:cxnSpLocks/>
          </p:cNvCxnSpPr>
          <p:nvPr/>
        </p:nvCxnSpPr>
        <p:spPr>
          <a:xfrm>
            <a:off x="2619375" y="2977360"/>
            <a:ext cx="0" cy="592353"/>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3" name="正方形/長方形 172">
            <a:extLst>
              <a:ext uri="{FF2B5EF4-FFF2-40B4-BE49-F238E27FC236}">
                <a16:creationId xmlns:a16="http://schemas.microsoft.com/office/drawing/2014/main" id="{D18CB5F7-5F9B-CE78-BB02-68777DDAD679}"/>
              </a:ext>
            </a:extLst>
          </p:cNvPr>
          <p:cNvSpPr/>
          <p:nvPr/>
        </p:nvSpPr>
        <p:spPr>
          <a:xfrm>
            <a:off x="576886" y="3734596"/>
            <a:ext cx="11029706"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研</a:t>
            </a:r>
            <a:r>
              <a:rPr kumimoji="1" lang="en-US" altLang="ja-JP" sz="1200" b="1" dirty="0">
                <a:solidFill>
                  <a:schemeClr val="accent2"/>
                </a:solidFill>
                <a:latin typeface="Segoe UI" panose="020B0502040204020203" pitchFamily="34" charset="0"/>
                <a:ea typeface="Yu Gothic" panose="020B0400000000000000" pitchFamily="34" charset="-128"/>
                <a:cs typeface="Segoe UI" panose="020B0502040204020203" pitchFamily="34" charset="0"/>
              </a:rPr>
              <a:t> </a:t>
            </a:r>
            <a:r>
              <a:rPr kumimoji="1"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究</a:t>
            </a:r>
            <a:r>
              <a:rPr kumimoji="1" lang="en-US" altLang="ja-JP" sz="1200" b="1" dirty="0">
                <a:solidFill>
                  <a:schemeClr val="accent2"/>
                </a:solidFill>
                <a:latin typeface="Segoe UI" panose="020B0502040204020203" pitchFamily="34" charset="0"/>
                <a:ea typeface="Yu Gothic" panose="020B0400000000000000" pitchFamily="34" charset="-128"/>
                <a:cs typeface="Segoe UI" panose="020B0502040204020203" pitchFamily="34" charset="0"/>
              </a:rPr>
              <a:t> 2</a:t>
            </a:r>
            <a:endParaRPr kumimoji="1"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endParaRPr>
          </a:p>
        </p:txBody>
      </p:sp>
      <p:sp>
        <p:nvSpPr>
          <p:cNvPr id="174" name="正方形/長方形 173">
            <a:extLst>
              <a:ext uri="{FF2B5EF4-FFF2-40B4-BE49-F238E27FC236}">
                <a16:creationId xmlns:a16="http://schemas.microsoft.com/office/drawing/2014/main" id="{AF5D452B-1970-3782-F56A-26E42CD9AD95}"/>
              </a:ext>
            </a:extLst>
          </p:cNvPr>
          <p:cNvSpPr/>
          <p:nvPr/>
        </p:nvSpPr>
        <p:spPr>
          <a:xfrm>
            <a:off x="594055" y="41270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縦断的</a:t>
            </a: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p>
        </p:txBody>
      </p:sp>
      <p:pic>
        <p:nvPicPr>
          <p:cNvPr id="176" name="グラフィックス 175">
            <a:extLst>
              <a:ext uri="{FF2B5EF4-FFF2-40B4-BE49-F238E27FC236}">
                <a16:creationId xmlns:a16="http://schemas.microsoft.com/office/drawing/2014/main" id="{C76D6560-2ACA-1FD6-EC8F-97EBC8977C7A}"/>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76885" y="4125757"/>
            <a:ext cx="596740" cy="593640"/>
          </a:xfrm>
          <a:prstGeom prst="rect">
            <a:avLst/>
          </a:prstGeom>
          <a:effectLst>
            <a:outerShdw blurRad="317500" sx="102000" sy="102000" algn="ctr" rotWithShape="0">
              <a:schemeClr val="bg2"/>
            </a:outerShdw>
          </a:effectLst>
        </p:spPr>
      </p:pic>
      <p:cxnSp>
        <p:nvCxnSpPr>
          <p:cNvPr id="177" name="直線コネクタ 176">
            <a:extLst>
              <a:ext uri="{FF2B5EF4-FFF2-40B4-BE49-F238E27FC236}">
                <a16:creationId xmlns:a16="http://schemas.microsoft.com/office/drawing/2014/main" id="{88ED2632-114D-DEB9-3C9A-D8C1D43164C3}"/>
              </a:ext>
            </a:extLst>
          </p:cNvPr>
          <p:cNvCxnSpPr>
            <a:cxnSpLocks/>
          </p:cNvCxnSpPr>
          <p:nvPr/>
        </p:nvCxnSpPr>
        <p:spPr>
          <a:xfrm>
            <a:off x="2619375" y="4127044"/>
            <a:ext cx="0" cy="592353"/>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直角三角形 177">
            <a:extLst>
              <a:ext uri="{FF2B5EF4-FFF2-40B4-BE49-F238E27FC236}">
                <a16:creationId xmlns:a16="http://schemas.microsoft.com/office/drawing/2014/main" id="{950C0A6F-3B16-0721-6C3B-C8D6778B549D}"/>
              </a:ext>
            </a:extLst>
          </p:cNvPr>
          <p:cNvSpPr/>
          <p:nvPr/>
        </p:nvSpPr>
        <p:spPr>
          <a:xfrm rot="-8100000">
            <a:off x="3730297" y="4367103"/>
            <a:ext cx="110948" cy="110948"/>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B3E28B78-07D4-355A-509F-C50E6DDAA6B5}"/>
              </a:ext>
            </a:extLst>
          </p:cNvPr>
          <p:cNvSpPr/>
          <p:nvPr/>
        </p:nvSpPr>
        <p:spPr>
          <a:xfrm>
            <a:off x="4113041" y="412704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学習向上の効果が小さい</a:t>
            </a:r>
            <a:endParaRPr lang="en-US" altLang="ja-JP"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180" name="円/楕円 179">
            <a:extLst>
              <a:ext uri="{FF2B5EF4-FFF2-40B4-BE49-F238E27FC236}">
                <a16:creationId xmlns:a16="http://schemas.microsoft.com/office/drawing/2014/main" id="{13B6DBB9-09AA-4F47-ECAE-7ADD0D03FAEC}"/>
              </a:ext>
            </a:extLst>
          </p:cNvPr>
          <p:cNvSpPr/>
          <p:nvPr/>
        </p:nvSpPr>
        <p:spPr>
          <a:xfrm>
            <a:off x="4112911" y="4125757"/>
            <a:ext cx="593641" cy="59364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2"/>
                </a:solidFill>
                <a:latin typeface="Segoe UI" panose="020B0502040204020203" pitchFamily="34" charset="0"/>
                <a:cs typeface="Segoe UI" panose="020B0502040204020203" pitchFamily="34" charset="0"/>
              </a:rPr>
              <a:t>01</a:t>
            </a:r>
            <a:endParaRPr kumimoji="1" lang="ja-JP" altLang="en-US" sz="1600" b="1">
              <a:solidFill>
                <a:schemeClr val="bg2"/>
              </a:solidFill>
              <a:latin typeface="Segoe UI" panose="020B0502040204020203" pitchFamily="34" charset="0"/>
              <a:cs typeface="Segoe UI" panose="020B0502040204020203" pitchFamily="34" charset="0"/>
            </a:endParaRPr>
          </a:p>
        </p:txBody>
      </p:sp>
      <p:sp>
        <p:nvSpPr>
          <p:cNvPr id="181" name="正方形/長方形 180">
            <a:extLst>
              <a:ext uri="{FF2B5EF4-FFF2-40B4-BE49-F238E27FC236}">
                <a16:creationId xmlns:a16="http://schemas.microsoft.com/office/drawing/2014/main" id="{6AA89BA0-37CA-BB29-2778-1910EC00A37F}"/>
              </a:ext>
            </a:extLst>
          </p:cNvPr>
          <p:cNvSpPr/>
          <p:nvPr/>
        </p:nvSpPr>
        <p:spPr>
          <a:xfrm>
            <a:off x="6684977" y="4127044"/>
            <a:ext cx="2887648"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フィードバック方法の検討</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182" name="円/楕円 181">
            <a:extLst>
              <a:ext uri="{FF2B5EF4-FFF2-40B4-BE49-F238E27FC236}">
                <a16:creationId xmlns:a16="http://schemas.microsoft.com/office/drawing/2014/main" id="{5833053F-9236-6945-9996-F694119AACAD}"/>
              </a:ext>
            </a:extLst>
          </p:cNvPr>
          <p:cNvSpPr/>
          <p:nvPr/>
        </p:nvSpPr>
        <p:spPr>
          <a:xfrm>
            <a:off x="6684847" y="4125757"/>
            <a:ext cx="593641" cy="59364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2"/>
                </a:solidFill>
                <a:latin typeface="Segoe UI" panose="020B0502040204020203" pitchFamily="34" charset="0"/>
                <a:cs typeface="Segoe UI" panose="020B0502040204020203" pitchFamily="34" charset="0"/>
              </a:rPr>
              <a:t>02</a:t>
            </a:r>
            <a:endParaRPr kumimoji="1" lang="ja-JP" altLang="en-US" sz="1600" b="1">
              <a:solidFill>
                <a:schemeClr val="bg2"/>
              </a:solidFill>
              <a:latin typeface="Segoe UI" panose="020B0502040204020203" pitchFamily="34" charset="0"/>
              <a:cs typeface="Segoe UI" panose="020B0502040204020203" pitchFamily="34" charset="0"/>
            </a:endParaRPr>
          </a:p>
        </p:txBody>
      </p:sp>
      <p:pic>
        <p:nvPicPr>
          <p:cNvPr id="183" name="グラフィックス 182">
            <a:extLst>
              <a:ext uri="{FF2B5EF4-FFF2-40B4-BE49-F238E27FC236}">
                <a16:creationId xmlns:a16="http://schemas.microsoft.com/office/drawing/2014/main" id="{5A24B336-5E67-2046-6C6E-84A744860012}"/>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996521" y="4123091"/>
            <a:ext cx="591422" cy="592353"/>
          </a:xfrm>
          <a:prstGeom prst="rect">
            <a:avLst/>
          </a:prstGeom>
          <a:effectLst>
            <a:outerShdw blurRad="317500" sx="102000" sy="102000" algn="ctr" rotWithShape="0">
              <a:schemeClr val="bg2"/>
            </a:outerShdw>
          </a:effectLst>
        </p:spPr>
      </p:pic>
      <p:sp>
        <p:nvSpPr>
          <p:cNvPr id="184" name="正方形/長方形 183">
            <a:extLst>
              <a:ext uri="{FF2B5EF4-FFF2-40B4-BE49-F238E27FC236}">
                <a16:creationId xmlns:a16="http://schemas.microsoft.com/office/drawing/2014/main" id="{E6DE0B9B-D1D6-4DBA-A891-B4F6028C7C96}"/>
              </a:ext>
            </a:extLst>
          </p:cNvPr>
          <p:cNvSpPr/>
          <p:nvPr/>
        </p:nvSpPr>
        <p:spPr>
          <a:xfrm>
            <a:off x="543596" y="4879726"/>
            <a:ext cx="8106750" cy="277178"/>
          </a:xfrm>
          <a:prstGeom prst="rect">
            <a:avLst/>
          </a:prstGeom>
          <a:solidFill>
            <a:srgbClr val="FFFFFF"/>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nchorCtr="0"/>
          <a:lstStyle/>
          <a:p>
            <a:pPr algn="ctr"/>
            <a:r>
              <a:rPr kumimoji="1" lang="ja-JP" altLang="en-US" sz="1200" b="1">
                <a:solidFill>
                  <a:schemeClr val="accent2"/>
                </a:solidFill>
                <a:latin typeface="Segoe UI" panose="020B0502040204020203" pitchFamily="34" charset="0"/>
                <a:ea typeface="Yu Gothic" panose="020B0400000000000000" pitchFamily="34" charset="-128"/>
                <a:cs typeface="Segoe UI" panose="020B0502040204020203" pitchFamily="34" charset="0"/>
              </a:rPr>
              <a:t>総合考察</a:t>
            </a:r>
          </a:p>
        </p:txBody>
      </p:sp>
      <p:sp>
        <p:nvSpPr>
          <p:cNvPr id="185" name="正方形/長方形 184">
            <a:extLst>
              <a:ext uri="{FF2B5EF4-FFF2-40B4-BE49-F238E27FC236}">
                <a16:creationId xmlns:a16="http://schemas.microsoft.com/office/drawing/2014/main" id="{F8D3EE45-425B-F3FB-9103-33269B323C7F}"/>
              </a:ext>
            </a:extLst>
          </p:cNvPr>
          <p:cNvSpPr/>
          <p:nvPr/>
        </p:nvSpPr>
        <p:spPr>
          <a:xfrm>
            <a:off x="560765" y="5272174"/>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現実的な</a:t>
            </a:r>
            <a: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t>CDM</a:t>
            </a: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の利用状況</a:t>
            </a:r>
            <a:b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分析結果の敏感性</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189" name="正方形/長方形 188">
            <a:extLst>
              <a:ext uri="{FF2B5EF4-FFF2-40B4-BE49-F238E27FC236}">
                <a16:creationId xmlns:a16="http://schemas.microsoft.com/office/drawing/2014/main" id="{B931F214-3D67-008F-5C68-2F7C7DCC5B0E}"/>
              </a:ext>
            </a:extLst>
          </p:cNvPr>
          <p:cNvSpPr/>
          <p:nvPr/>
        </p:nvSpPr>
        <p:spPr>
          <a:xfrm>
            <a:off x="3163281" y="5272174"/>
            <a:ext cx="2820615"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アトリビュート内容を</a:t>
            </a:r>
            <a:b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意図通りに構成する困難さ</a:t>
            </a:r>
            <a:endParaRPr lang="en-US" altLang="ja-JP"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190" name="円/楕円 189">
            <a:extLst>
              <a:ext uri="{FF2B5EF4-FFF2-40B4-BE49-F238E27FC236}">
                <a16:creationId xmlns:a16="http://schemas.microsoft.com/office/drawing/2014/main" id="{B4599359-7DD5-F15E-350F-461F917961AB}"/>
              </a:ext>
            </a:extLst>
          </p:cNvPr>
          <p:cNvSpPr/>
          <p:nvPr/>
        </p:nvSpPr>
        <p:spPr>
          <a:xfrm>
            <a:off x="3163150" y="5270887"/>
            <a:ext cx="593641" cy="59364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2"/>
                </a:solidFill>
                <a:latin typeface="Segoe UI" panose="020B0502040204020203" pitchFamily="34" charset="0"/>
                <a:cs typeface="Segoe UI" panose="020B0502040204020203" pitchFamily="34" charset="0"/>
              </a:rPr>
              <a:t>02</a:t>
            </a:r>
            <a:endParaRPr kumimoji="1" lang="ja-JP" altLang="en-US" sz="1600" b="1">
              <a:solidFill>
                <a:schemeClr val="bg2"/>
              </a:solidFill>
              <a:latin typeface="Segoe UI" panose="020B0502040204020203" pitchFamily="34" charset="0"/>
              <a:cs typeface="Segoe UI" panose="020B0502040204020203" pitchFamily="34" charset="0"/>
            </a:endParaRPr>
          </a:p>
        </p:txBody>
      </p:sp>
      <p:pic>
        <p:nvPicPr>
          <p:cNvPr id="193" name="グラフィックス 192">
            <a:extLst>
              <a:ext uri="{FF2B5EF4-FFF2-40B4-BE49-F238E27FC236}">
                <a16:creationId xmlns:a16="http://schemas.microsoft.com/office/drawing/2014/main" id="{AE7FECED-D1EA-5212-86CE-EED46A05F954}"/>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45793" y="5957163"/>
            <a:ext cx="591422" cy="592353"/>
          </a:xfrm>
          <a:prstGeom prst="rect">
            <a:avLst/>
          </a:prstGeom>
          <a:effectLst>
            <a:outerShdw blurRad="317500" sx="102000" sy="102000" algn="ctr" rotWithShape="0">
              <a:schemeClr val="accent5">
                <a:lumMod val="20000"/>
                <a:lumOff val="80000"/>
              </a:schemeClr>
            </a:outerShdw>
          </a:effectLst>
        </p:spPr>
      </p:pic>
      <p:sp>
        <p:nvSpPr>
          <p:cNvPr id="194" name="円/楕円 193">
            <a:extLst>
              <a:ext uri="{FF2B5EF4-FFF2-40B4-BE49-F238E27FC236}">
                <a16:creationId xmlns:a16="http://schemas.microsoft.com/office/drawing/2014/main" id="{F7EC1986-574C-F233-C8BF-FBB5CA7A895C}"/>
              </a:ext>
            </a:extLst>
          </p:cNvPr>
          <p:cNvSpPr/>
          <p:nvPr/>
        </p:nvSpPr>
        <p:spPr>
          <a:xfrm>
            <a:off x="544684" y="5285249"/>
            <a:ext cx="593641" cy="593640"/>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bg2"/>
                </a:solidFill>
                <a:latin typeface="Segoe UI" panose="020B0502040204020203" pitchFamily="34" charset="0"/>
                <a:cs typeface="Segoe UI" panose="020B0502040204020203" pitchFamily="34" charset="0"/>
              </a:rPr>
              <a:t>01</a:t>
            </a:r>
            <a:endParaRPr kumimoji="1" lang="ja-JP" altLang="en-US" sz="1600" b="1">
              <a:solidFill>
                <a:schemeClr val="bg2"/>
              </a:solidFill>
              <a:latin typeface="Segoe UI" panose="020B0502040204020203" pitchFamily="34" charset="0"/>
              <a:cs typeface="Segoe UI" panose="020B0502040204020203" pitchFamily="34" charset="0"/>
            </a:endParaRPr>
          </a:p>
        </p:txBody>
      </p:sp>
      <p:sp>
        <p:nvSpPr>
          <p:cNvPr id="196" name="正方形/長方形 195">
            <a:extLst>
              <a:ext uri="{FF2B5EF4-FFF2-40B4-BE49-F238E27FC236}">
                <a16:creationId xmlns:a16="http://schemas.microsoft.com/office/drawing/2014/main" id="{D7EAD9FA-7426-E741-6579-6C4BECB1D80C}"/>
              </a:ext>
            </a:extLst>
          </p:cNvPr>
          <p:cNvSpPr/>
          <p:nvPr/>
        </p:nvSpPr>
        <p:spPr>
          <a:xfrm>
            <a:off x="560765" y="5957163"/>
            <a:ext cx="2666747"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学習向上の効果が小さい</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199" name="正方形/長方形 198">
            <a:extLst>
              <a:ext uri="{FF2B5EF4-FFF2-40B4-BE49-F238E27FC236}">
                <a16:creationId xmlns:a16="http://schemas.microsoft.com/office/drawing/2014/main" id="{9C7B8D5E-CA4D-9135-2705-497C9315EF8B}"/>
              </a:ext>
            </a:extLst>
          </p:cNvPr>
          <p:cNvSpPr/>
          <p:nvPr/>
        </p:nvSpPr>
        <p:spPr>
          <a:xfrm>
            <a:off x="3086252" y="5957163"/>
            <a:ext cx="2897644"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フィードバックに有益な情報</a:t>
            </a:r>
            <a:endPar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pic>
        <p:nvPicPr>
          <p:cNvPr id="200" name="グラフィックス 199">
            <a:extLst>
              <a:ext uri="{FF2B5EF4-FFF2-40B4-BE49-F238E27FC236}">
                <a16:creationId xmlns:a16="http://schemas.microsoft.com/office/drawing/2014/main" id="{44E903AA-98DC-79F4-FCE0-9C0DC424F970}"/>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071281" y="5957162"/>
            <a:ext cx="591876" cy="592353"/>
          </a:xfrm>
          <a:prstGeom prst="rect">
            <a:avLst/>
          </a:prstGeom>
          <a:effectLst>
            <a:outerShdw blurRad="317500" sx="102000" sy="102000" algn="ctr" rotWithShape="0">
              <a:schemeClr val="accent1">
                <a:lumMod val="20000"/>
                <a:lumOff val="80000"/>
              </a:schemeClr>
            </a:outerShdw>
          </a:effectLst>
        </p:spPr>
      </p:pic>
      <p:grpSp>
        <p:nvGrpSpPr>
          <p:cNvPr id="204" name="グループ化 203">
            <a:extLst>
              <a:ext uri="{FF2B5EF4-FFF2-40B4-BE49-F238E27FC236}">
                <a16:creationId xmlns:a16="http://schemas.microsoft.com/office/drawing/2014/main" id="{9B0FED22-E164-8EC9-FC2C-03F1EEFA7BF7}"/>
              </a:ext>
            </a:extLst>
          </p:cNvPr>
          <p:cNvGrpSpPr/>
          <p:nvPr/>
        </p:nvGrpSpPr>
        <p:grpSpPr>
          <a:xfrm>
            <a:off x="6105681" y="5267301"/>
            <a:ext cx="593642" cy="593642"/>
            <a:chOff x="5662159" y="-1420586"/>
            <a:chExt cx="1616329" cy="1616329"/>
          </a:xfrm>
          <a:effectLst>
            <a:outerShdw blurRad="317500" sx="102000" sy="102000" algn="ctr" rotWithShape="0">
              <a:schemeClr val="bg2"/>
            </a:outerShdw>
          </a:effectLst>
        </p:grpSpPr>
        <p:sp>
          <p:nvSpPr>
            <p:cNvPr id="201" name="円/楕円 200">
              <a:extLst>
                <a:ext uri="{FF2B5EF4-FFF2-40B4-BE49-F238E27FC236}">
                  <a16:creationId xmlns:a16="http://schemas.microsoft.com/office/drawing/2014/main" id="{37E651B1-357C-9DAB-2BD7-606FBCA29DBF}"/>
                </a:ext>
              </a:extLst>
            </p:cNvPr>
            <p:cNvSpPr/>
            <p:nvPr/>
          </p:nvSpPr>
          <p:spPr>
            <a:xfrm>
              <a:off x="5662159" y="-1420586"/>
              <a:ext cx="1616329" cy="161632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3" name="グラフィックス 202">
              <a:extLst>
                <a:ext uri="{FF2B5EF4-FFF2-40B4-BE49-F238E27FC236}">
                  <a16:creationId xmlns:a16="http://schemas.microsoft.com/office/drawing/2014/main" id="{F43598BA-3767-D2BC-3470-B34E5D033921}"/>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95922" y="-1210065"/>
              <a:ext cx="1148802" cy="1195285"/>
            </a:xfrm>
            <a:prstGeom prst="rect">
              <a:avLst/>
            </a:prstGeom>
          </p:spPr>
        </p:pic>
      </p:grpSp>
      <p:sp>
        <p:nvSpPr>
          <p:cNvPr id="205" name="正方形/長方形 204">
            <a:extLst>
              <a:ext uri="{FF2B5EF4-FFF2-40B4-BE49-F238E27FC236}">
                <a16:creationId xmlns:a16="http://schemas.microsoft.com/office/drawing/2014/main" id="{C1876B1C-8C08-BAC5-1B7A-284CB1CF9C57}"/>
              </a:ext>
            </a:extLst>
          </p:cNvPr>
          <p:cNvSpPr/>
          <p:nvPr/>
        </p:nvSpPr>
        <p:spPr>
          <a:xfrm>
            <a:off x="6105681" y="5272174"/>
            <a:ext cx="2820615"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データやノウハウの蓄積</a:t>
            </a:r>
            <a:br>
              <a:rPr lang="en-US" altLang="ja-JP" sz="1200" b="1" dirty="0">
                <a:solidFill>
                  <a:schemeClr val="tx1"/>
                </a:solidFill>
                <a:latin typeface="Segoe UI" panose="020B0502040204020203" pitchFamily="34" charset="0"/>
                <a:ea typeface="Yu Gothic" panose="020B0400000000000000" pitchFamily="34" charset="-128"/>
                <a:cs typeface="Segoe UI" panose="020B0502040204020203" pitchFamily="34" charset="0"/>
              </a:rPr>
            </a:b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問題項目プールの構築</a:t>
            </a:r>
            <a:endParaRPr lang="en-US" altLang="ja-JP"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207" name="直角三角形 206">
            <a:extLst>
              <a:ext uri="{FF2B5EF4-FFF2-40B4-BE49-F238E27FC236}">
                <a16:creationId xmlns:a16="http://schemas.microsoft.com/office/drawing/2014/main" id="{18D9BD73-0C3E-BC2A-6279-C12528C3ADE0}"/>
              </a:ext>
            </a:extLst>
          </p:cNvPr>
          <p:cNvSpPr/>
          <p:nvPr/>
        </p:nvSpPr>
        <p:spPr>
          <a:xfrm rot="-8100000">
            <a:off x="5787137" y="5520322"/>
            <a:ext cx="110948" cy="110948"/>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8" name="グループ化 207">
            <a:extLst>
              <a:ext uri="{FF2B5EF4-FFF2-40B4-BE49-F238E27FC236}">
                <a16:creationId xmlns:a16="http://schemas.microsoft.com/office/drawing/2014/main" id="{C23C9BF0-37C7-F400-BA33-1EB0D78AD5BD}"/>
              </a:ext>
            </a:extLst>
          </p:cNvPr>
          <p:cNvGrpSpPr/>
          <p:nvPr/>
        </p:nvGrpSpPr>
        <p:grpSpPr>
          <a:xfrm>
            <a:off x="6240033" y="5953579"/>
            <a:ext cx="593642" cy="593642"/>
            <a:chOff x="5662159" y="-1420586"/>
            <a:chExt cx="1616329" cy="1616329"/>
          </a:xfrm>
          <a:effectLst>
            <a:outerShdw blurRad="317500" sx="102000" sy="102000" algn="ctr" rotWithShape="0">
              <a:schemeClr val="bg2"/>
            </a:outerShdw>
          </a:effectLst>
        </p:grpSpPr>
        <p:sp>
          <p:nvSpPr>
            <p:cNvPr id="209" name="円/楕円 208">
              <a:extLst>
                <a:ext uri="{FF2B5EF4-FFF2-40B4-BE49-F238E27FC236}">
                  <a16:creationId xmlns:a16="http://schemas.microsoft.com/office/drawing/2014/main" id="{26BDE851-E3F1-DC7D-4E2E-4C594655DC95}"/>
                </a:ext>
              </a:extLst>
            </p:cNvPr>
            <p:cNvSpPr/>
            <p:nvPr/>
          </p:nvSpPr>
          <p:spPr>
            <a:xfrm>
              <a:off x="5662159" y="-1420586"/>
              <a:ext cx="1616329" cy="161632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0" name="グラフィックス 209">
              <a:extLst>
                <a:ext uri="{FF2B5EF4-FFF2-40B4-BE49-F238E27FC236}">
                  <a16:creationId xmlns:a16="http://schemas.microsoft.com/office/drawing/2014/main" id="{82A7B63D-89A4-1C4A-1659-CB11EA1B50F4}"/>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95922" y="-1210065"/>
              <a:ext cx="1148802" cy="1195285"/>
            </a:xfrm>
            <a:prstGeom prst="rect">
              <a:avLst/>
            </a:prstGeom>
          </p:spPr>
        </p:pic>
      </p:grpSp>
      <p:sp>
        <p:nvSpPr>
          <p:cNvPr id="211" name="正方形/長方形 210">
            <a:extLst>
              <a:ext uri="{FF2B5EF4-FFF2-40B4-BE49-F238E27FC236}">
                <a16:creationId xmlns:a16="http://schemas.microsoft.com/office/drawing/2014/main" id="{60E71823-6B67-0561-D2EC-6C4C082845B3}"/>
              </a:ext>
            </a:extLst>
          </p:cNvPr>
          <p:cNvSpPr/>
          <p:nvPr/>
        </p:nvSpPr>
        <p:spPr>
          <a:xfrm>
            <a:off x="6240033" y="5958452"/>
            <a:ext cx="2820615" cy="59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000" tIns="72000" rIns="144000" bIns="72000" rtlCol="0" anchor="ctr" anchorCtr="0"/>
          <a:lstStyle/>
          <a:p>
            <a:pPr marL="0" lvl="1" indent="0">
              <a:lnSpc>
                <a:spcPct val="120000"/>
              </a:lnSpc>
              <a:spcBef>
                <a:spcPts val="800"/>
              </a:spcBef>
              <a:buNone/>
            </a:pPr>
            <a:r>
              <a:rPr lang="ja-JP" altLang="en-US" sz="1200" b="1">
                <a:solidFill>
                  <a:schemeClr val="tx1"/>
                </a:solidFill>
                <a:latin typeface="Segoe UI" panose="020B0502040204020203" pitchFamily="34" charset="0"/>
                <a:ea typeface="Yu Gothic" panose="020B0400000000000000" pitchFamily="34" charset="-128"/>
                <a:cs typeface="Segoe UI" panose="020B0502040204020203" pitchFamily="34" charset="0"/>
              </a:rPr>
              <a:t>他の教育実践との併用</a:t>
            </a:r>
            <a:endParaRPr lang="en-US" altLang="ja-JP" b="1" dirty="0">
              <a:solidFill>
                <a:schemeClr val="tx1"/>
              </a:solidFill>
              <a:latin typeface="Segoe UI" panose="020B0502040204020203" pitchFamily="34" charset="0"/>
              <a:ea typeface="Yu Gothic" panose="020B0400000000000000" pitchFamily="34" charset="-128"/>
              <a:cs typeface="Segoe UI" panose="020B0502040204020203" pitchFamily="34" charset="0"/>
            </a:endParaRPr>
          </a:p>
        </p:txBody>
      </p:sp>
      <p:sp>
        <p:nvSpPr>
          <p:cNvPr id="212" name="直角三角形 211">
            <a:extLst>
              <a:ext uri="{FF2B5EF4-FFF2-40B4-BE49-F238E27FC236}">
                <a16:creationId xmlns:a16="http://schemas.microsoft.com/office/drawing/2014/main" id="{3F7E4A06-AFFD-9327-E579-D5FBC37AE941}"/>
              </a:ext>
            </a:extLst>
          </p:cNvPr>
          <p:cNvSpPr/>
          <p:nvPr/>
        </p:nvSpPr>
        <p:spPr>
          <a:xfrm rot="-8100000">
            <a:off x="5921489" y="6206600"/>
            <a:ext cx="110948" cy="110948"/>
          </a:xfrm>
          <a:prstGeom prst="r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角丸四角形 212">
            <a:extLst>
              <a:ext uri="{FF2B5EF4-FFF2-40B4-BE49-F238E27FC236}">
                <a16:creationId xmlns:a16="http://schemas.microsoft.com/office/drawing/2014/main" id="{58861F68-A1E2-3AF7-89C5-587A84BED856}"/>
              </a:ext>
            </a:extLst>
          </p:cNvPr>
          <p:cNvSpPr/>
          <p:nvPr/>
        </p:nvSpPr>
        <p:spPr>
          <a:xfrm>
            <a:off x="8799233" y="4879726"/>
            <a:ext cx="2975137" cy="1667495"/>
          </a:xfrm>
          <a:prstGeom prst="roundRect">
            <a:avLst>
              <a:gd name="adj" fmla="val 4452"/>
            </a:avLst>
          </a:prstGeom>
          <a:solidFill>
            <a:schemeClr val="bg1"/>
          </a:solidFill>
          <a:ln>
            <a:no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a:lnSpc>
                <a:spcPct val="110000"/>
              </a:lnSpc>
              <a:spcBef>
                <a:spcPts val="600"/>
              </a:spcBef>
            </a:pPr>
            <a:r>
              <a:rPr kumimoji="1" lang="ja-JP" altLang="en-US" sz="1400" b="1">
                <a:solidFill>
                  <a:schemeClr val="tx2"/>
                </a:solidFill>
                <a:latin typeface="Yu Gothic" panose="020B0400000000000000" pitchFamily="34" charset="-128"/>
                <a:ea typeface="Yu Gothic" panose="020B0400000000000000" pitchFamily="34" charset="-128"/>
              </a:rPr>
              <a:t>オープンサイエンス</a:t>
            </a:r>
            <a:endParaRPr kumimoji="1" lang="en-US" altLang="ja-JP" sz="1400" b="1" dirty="0">
              <a:solidFill>
                <a:schemeClr val="tx2"/>
              </a:solidFill>
              <a:latin typeface="Yu Gothic" panose="020B0400000000000000" pitchFamily="34" charset="-128"/>
              <a:ea typeface="Yu Gothic" panose="020B0400000000000000" pitchFamily="34" charset="-128"/>
            </a:endParaRPr>
          </a:p>
          <a:p>
            <a:pPr marL="565200" lvl="1">
              <a:lnSpc>
                <a:spcPct val="110000"/>
              </a:lnSpc>
              <a:spcBef>
                <a:spcPts val="900"/>
              </a:spcBef>
            </a:pPr>
            <a:r>
              <a:rPr kumimoji="1" lang="en" altLang="ja-JP" sz="1400" b="1" dirty="0" err="1">
                <a:solidFill>
                  <a:schemeClr val="accent5">
                    <a:lumMod val="75000"/>
                  </a:schemeClr>
                </a:solidFill>
                <a:latin typeface="Segoe UI" panose="020B0502040204020203" pitchFamily="34" charset="0"/>
                <a:cs typeface="Segoe UI" panose="020B0502040204020203" pitchFamily="34" charset="0"/>
              </a:rPr>
              <a:t>PsyArXiv</a:t>
            </a:r>
            <a:r>
              <a:rPr kumimoji="1" lang="ja-JP" altLang="en-US" sz="1200" b="1">
                <a:solidFill>
                  <a:schemeClr val="tx1"/>
                </a:solidFill>
                <a:latin typeface="Yu Gothic" panose="020B0400000000000000" pitchFamily="34" charset="-128"/>
                <a:ea typeface="Yu Gothic" panose="020B0400000000000000" pitchFamily="34" charset="-128"/>
                <a:cs typeface="Segoe UI" panose="020B0502040204020203" pitchFamily="34" charset="0"/>
              </a:rPr>
              <a:t>（本文）</a:t>
            </a:r>
            <a:br>
              <a:rPr kumimoji="1" lang="en" altLang="ja-JP" sz="1400" dirty="0">
                <a:solidFill>
                  <a:schemeClr val="tx2"/>
                </a:solidFill>
                <a:latin typeface="Segoe UI" panose="020B0502040204020203" pitchFamily="34" charset="0"/>
                <a:cs typeface="Segoe UI" panose="020B0502040204020203" pitchFamily="34" charset="0"/>
              </a:rPr>
            </a:br>
            <a:r>
              <a:rPr kumimoji="1" lang="en" altLang="ja-JP" sz="1400" dirty="0">
                <a:solidFill>
                  <a:schemeClr val="tx2"/>
                </a:solidFill>
                <a:latin typeface="Segoe UI" panose="020B0502040204020203" pitchFamily="34" charset="0"/>
                <a:cs typeface="Segoe UI" panose="020B0502040204020203" pitchFamily="34" charset="0"/>
              </a:rPr>
              <a:t>https://psyarxiv.com/hfnzd</a:t>
            </a:r>
            <a:endParaRPr lang="en" altLang="ja-JP" sz="1400" dirty="0">
              <a:solidFill>
                <a:schemeClr val="tx2"/>
              </a:solidFill>
              <a:latin typeface="Segoe UI" panose="020B0502040204020203" pitchFamily="34" charset="0"/>
              <a:cs typeface="Segoe UI" panose="020B0502040204020203" pitchFamily="34" charset="0"/>
            </a:endParaRPr>
          </a:p>
          <a:p>
            <a:pPr marL="565200" lvl="1">
              <a:lnSpc>
                <a:spcPct val="110000"/>
              </a:lnSpc>
              <a:spcBef>
                <a:spcPts val="600"/>
              </a:spcBef>
            </a:pPr>
            <a:r>
              <a:rPr lang="en" altLang="ja-JP" sz="1400" b="1" dirty="0">
                <a:solidFill>
                  <a:schemeClr val="accent4">
                    <a:lumMod val="60000"/>
                    <a:lumOff val="40000"/>
                  </a:schemeClr>
                </a:solidFill>
                <a:latin typeface="Segoe UI" panose="020B0502040204020203" pitchFamily="34" charset="0"/>
                <a:cs typeface="Segoe UI" panose="020B0502040204020203" pitchFamily="34" charset="0"/>
              </a:rPr>
              <a:t>OSF</a:t>
            </a:r>
            <a:r>
              <a:rPr kumimoji="1" lang="ja-JP" altLang="en-US" sz="1200" b="1">
                <a:solidFill>
                  <a:schemeClr val="tx1"/>
                </a:solidFill>
                <a:latin typeface="Yu Gothic" panose="020B0400000000000000" pitchFamily="34" charset="-128"/>
                <a:ea typeface="Yu Gothic" panose="020B0400000000000000" pitchFamily="34" charset="-128"/>
                <a:cs typeface="Segoe UI" panose="020B0502040204020203" pitchFamily="34" charset="0"/>
              </a:rPr>
              <a:t>（データ）</a:t>
            </a:r>
            <a:br>
              <a:rPr lang="en" altLang="ja-JP" sz="1400" dirty="0">
                <a:solidFill>
                  <a:schemeClr val="tx2"/>
                </a:solidFill>
                <a:latin typeface="Segoe UI" panose="020B0502040204020203" pitchFamily="34" charset="0"/>
                <a:cs typeface="Segoe UI" panose="020B0502040204020203" pitchFamily="34" charset="0"/>
              </a:rPr>
            </a:br>
            <a:r>
              <a:rPr kumimoji="1" lang="en" altLang="ja-JP" sz="1400" dirty="0">
                <a:solidFill>
                  <a:schemeClr val="tx2"/>
                </a:solidFill>
                <a:latin typeface="Segoe UI" panose="020B0502040204020203" pitchFamily="34" charset="0"/>
                <a:cs typeface="Segoe UI" panose="020B0502040204020203" pitchFamily="34" charset="0"/>
              </a:rPr>
              <a:t>https://</a:t>
            </a:r>
            <a:r>
              <a:rPr kumimoji="1" lang="en" altLang="ja-JP" sz="1400" dirty="0" err="1">
                <a:solidFill>
                  <a:schemeClr val="tx2"/>
                </a:solidFill>
                <a:latin typeface="Segoe UI" panose="020B0502040204020203" pitchFamily="34" charset="0"/>
                <a:cs typeface="Segoe UI" panose="020B0502040204020203" pitchFamily="34" charset="0"/>
              </a:rPr>
              <a:t>osf.io</a:t>
            </a:r>
            <a:r>
              <a:rPr kumimoji="1" lang="en" altLang="ja-JP" sz="1400" dirty="0">
                <a:solidFill>
                  <a:schemeClr val="tx2"/>
                </a:solidFill>
                <a:latin typeface="Segoe UI" panose="020B0502040204020203" pitchFamily="34" charset="0"/>
                <a:cs typeface="Segoe UI" panose="020B0502040204020203" pitchFamily="34" charset="0"/>
              </a:rPr>
              <a:t>/6nqdg/</a:t>
            </a:r>
            <a:endParaRPr lang="en-US" altLang="ja-JP" sz="1400" dirty="0">
              <a:solidFill>
                <a:schemeClr val="tx2"/>
              </a:solidFill>
              <a:latin typeface="Yu Gothic Medium" panose="020B0400000000000000" pitchFamily="34" charset="-128"/>
              <a:ea typeface="Yu Gothic Medium" panose="020B0400000000000000" pitchFamily="34" charset="-128"/>
            </a:endParaRPr>
          </a:p>
        </p:txBody>
      </p:sp>
      <p:sp>
        <p:nvSpPr>
          <p:cNvPr id="216" name="円/楕円 215">
            <a:extLst>
              <a:ext uri="{FF2B5EF4-FFF2-40B4-BE49-F238E27FC236}">
                <a16:creationId xmlns:a16="http://schemas.microsoft.com/office/drawing/2014/main" id="{132314D2-D751-5545-C726-A84D4229A908}"/>
              </a:ext>
            </a:extLst>
          </p:cNvPr>
          <p:cNvSpPr/>
          <p:nvPr/>
        </p:nvSpPr>
        <p:spPr>
          <a:xfrm>
            <a:off x="8930646" y="5295891"/>
            <a:ext cx="444954" cy="444953"/>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solidFill>
                <a:schemeClr val="bg2"/>
              </a:solidFill>
              <a:latin typeface="Segoe UI" panose="020B0502040204020203" pitchFamily="34" charset="0"/>
              <a:cs typeface="Segoe UI" panose="020B0502040204020203" pitchFamily="34" charset="0"/>
            </a:endParaRPr>
          </a:p>
        </p:txBody>
      </p:sp>
      <p:sp>
        <p:nvSpPr>
          <p:cNvPr id="218" name="円/楕円 217">
            <a:extLst>
              <a:ext uri="{FF2B5EF4-FFF2-40B4-BE49-F238E27FC236}">
                <a16:creationId xmlns:a16="http://schemas.microsoft.com/office/drawing/2014/main" id="{A07FA11C-D771-42C0-9AF0-86E7BB4F1FAA}"/>
              </a:ext>
            </a:extLst>
          </p:cNvPr>
          <p:cNvSpPr/>
          <p:nvPr/>
        </p:nvSpPr>
        <p:spPr>
          <a:xfrm>
            <a:off x="8930646" y="5830728"/>
            <a:ext cx="444954" cy="444953"/>
          </a:xfrm>
          <a:prstGeom prst="ellipse">
            <a:avLst/>
          </a:prstGeom>
          <a:solidFill>
            <a:srgbClr val="FFFFFF"/>
          </a:solidFill>
          <a:ln>
            <a:solidFill>
              <a:schemeClr val="bg1"/>
            </a:solidFill>
          </a:ln>
          <a:effectLst>
            <a:outerShdw blurRad="317500" sx="102000" sy="102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solidFill>
                <a:schemeClr val="bg2"/>
              </a:solidFill>
              <a:latin typeface="Segoe UI" panose="020B0502040204020203" pitchFamily="34" charset="0"/>
              <a:cs typeface="Segoe UI" panose="020B0502040204020203" pitchFamily="34" charset="0"/>
            </a:endParaRPr>
          </a:p>
        </p:txBody>
      </p:sp>
      <p:pic>
        <p:nvPicPr>
          <p:cNvPr id="222" name="図 221" descr="アイコン&#10;&#10;自動的に生成された説明">
            <a:extLst>
              <a:ext uri="{FF2B5EF4-FFF2-40B4-BE49-F238E27FC236}">
                <a16:creationId xmlns:a16="http://schemas.microsoft.com/office/drawing/2014/main" id="{A2E86CFD-AFBF-E412-BBE9-DA95C4207C41}"/>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l="-2720"/>
          <a:stretch/>
        </p:blipFill>
        <p:spPr>
          <a:xfrm>
            <a:off x="8948807" y="5857399"/>
            <a:ext cx="405725" cy="405725"/>
          </a:xfrm>
          <a:prstGeom prst="rect">
            <a:avLst/>
          </a:prstGeom>
        </p:spPr>
      </p:pic>
      <p:pic>
        <p:nvPicPr>
          <p:cNvPr id="224" name="図 223" descr="黒い背景に白い文字がある&#10;&#10;中程度の精度で自動的に生成された説明">
            <a:extLst>
              <a:ext uri="{FF2B5EF4-FFF2-40B4-BE49-F238E27FC236}">
                <a16:creationId xmlns:a16="http://schemas.microsoft.com/office/drawing/2014/main" id="{7D949FC2-18F0-45ED-8882-DA262856434D}"/>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t="-1715"/>
          <a:stretch/>
        </p:blipFill>
        <p:spPr>
          <a:xfrm>
            <a:off x="8995482" y="5365767"/>
            <a:ext cx="311537" cy="311537"/>
          </a:xfrm>
          <a:prstGeom prst="rect">
            <a:avLst/>
          </a:prstGeom>
        </p:spPr>
      </p:pic>
    </p:spTree>
    <p:extLst>
      <p:ext uri="{BB962C8B-B14F-4D97-AF65-F5344CB8AC3E}">
        <p14:creationId xmlns:p14="http://schemas.microsoft.com/office/powerpoint/2010/main" val="281497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B25AE5B7-3008-2CC8-EAAC-09B2D2080359}"/>
              </a:ext>
            </a:extLst>
          </p:cNvPr>
          <p:cNvSpPr txBox="1">
            <a:spLocks/>
          </p:cNvSpPr>
          <p:nvPr/>
        </p:nvSpPr>
        <p:spPr>
          <a:xfrm>
            <a:off x="3305828" y="-819733"/>
            <a:ext cx="5580341" cy="3660906"/>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192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02</a:t>
            </a:r>
            <a:endParaRPr lang="en-US" altLang="ja-JP" sz="60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5</a:t>
            </a:fld>
            <a:endParaRPr kumimoji="1" lang="ja-JP" altLang="en-US"/>
          </a:p>
        </p:txBody>
      </p:sp>
      <p:sp>
        <p:nvSpPr>
          <p:cNvPr id="3" name="コンテンツ プレースホルダー 2">
            <a:extLst>
              <a:ext uri="{FF2B5EF4-FFF2-40B4-BE49-F238E27FC236}">
                <a16:creationId xmlns:a16="http://schemas.microsoft.com/office/drawing/2014/main" id="{AC5897D3-29EE-32B6-FE73-0B7844D4D0ED}"/>
              </a:ext>
            </a:extLst>
          </p:cNvPr>
          <p:cNvSpPr txBox="1">
            <a:spLocks/>
          </p:cNvSpPr>
          <p:nvPr/>
        </p:nvSpPr>
        <p:spPr>
          <a:xfrm>
            <a:off x="838200" y="420915"/>
            <a:ext cx="10515600" cy="5742754"/>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ja-JP" altLang="en-US" sz="3200">
                <a:solidFill>
                  <a:schemeClr val="accent2"/>
                </a:solidFill>
                <a:latin typeface="Segoe UI" panose="020B0502040204020203" pitchFamily="34" charset="0"/>
                <a:ea typeface="Yu Gothic" panose="020B0400000000000000" pitchFamily="34" charset="-128"/>
                <a:cs typeface="Segoe UI" panose="020B0502040204020203" pitchFamily="34" charset="0"/>
              </a:rPr>
              <a:t>関数教育</a:t>
            </a:r>
            <a:endParaRPr lang="en-US" altLang="ja-JP" sz="32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None/>
            </a:pPr>
            <a:r>
              <a:rPr lang="ja-JP" altLang="en-US" sz="1700">
                <a:latin typeface="Segoe UI" panose="020B0502040204020203" pitchFamily="34" charset="0"/>
                <a:cs typeface="Segoe UI" panose="020B0502040204020203" pitchFamily="34" charset="0"/>
              </a:rPr>
              <a:t>数学の現実世界への応用のために重要である。</a:t>
            </a:r>
            <a:endParaRPr lang="en-US" altLang="ja-JP" sz="1700" dirty="0">
              <a:latin typeface="Segoe UI" panose="020B0502040204020203" pitchFamily="34" charset="0"/>
              <a:cs typeface="Segoe UI" panose="020B0502040204020203" pitchFamily="34" charset="0"/>
            </a:endParaRPr>
          </a:p>
          <a:p>
            <a:pPr marL="0" indent="0" algn="ctr">
              <a:lnSpc>
                <a:spcPct val="130000"/>
              </a:lnSpc>
              <a:spcBef>
                <a:spcPts val="0"/>
              </a:spcBef>
              <a:buFont typeface="Arial" panose="020B0604020202020204" pitchFamily="34" charset="0"/>
              <a:buNone/>
            </a:pPr>
            <a:r>
              <a:rPr lang="ja-JP" altLang="en-US" sz="1200" b="0">
                <a:latin typeface="Segoe UI" panose="020B0502040204020203" pitchFamily="34" charset="0"/>
                <a:cs typeface="Segoe UI" panose="020B0502040204020203" pitchFamily="34" charset="0"/>
              </a:rPr>
              <a:t>阿部</a:t>
            </a:r>
            <a:r>
              <a:rPr lang="en-US" altLang="ja-JP" sz="1200" b="0" dirty="0">
                <a:latin typeface="Segoe UI" panose="020B0502040204020203" pitchFamily="34" charset="0"/>
                <a:cs typeface="Segoe UI" panose="020B0502040204020203" pitchFamily="34" charset="0"/>
              </a:rPr>
              <a:t>, 2012; National Research Council, 1996</a:t>
            </a:r>
            <a:endParaRPr lang="en-US" altLang="ja-JP" sz="1400" dirty="0">
              <a:latin typeface="Segoe UI" panose="020B0502040204020203" pitchFamily="34" charset="0"/>
              <a:cs typeface="Segoe UI" panose="020B0502040204020203" pitchFamily="34" charset="0"/>
            </a:endParaRPr>
          </a:p>
        </p:txBody>
      </p:sp>
      <p:pic>
        <p:nvPicPr>
          <p:cNvPr id="4" name="グラフィックス 3">
            <a:extLst>
              <a:ext uri="{FF2B5EF4-FFF2-40B4-BE49-F238E27FC236}">
                <a16:creationId xmlns:a16="http://schemas.microsoft.com/office/drawing/2014/main" id="{E3925914-DC82-9F9D-35B2-ED765FF473A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80518" y="2405420"/>
            <a:ext cx="2030963" cy="2030963"/>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1773500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743949-0035-4830-AB72-8B0ACCC43BB2}"/>
              </a:ext>
            </a:extLst>
          </p:cNvPr>
          <p:cNvSpPr>
            <a:spLocks noGrp="1"/>
          </p:cNvSpPr>
          <p:nvPr>
            <p:ph type="ctrTitle"/>
          </p:nvPr>
        </p:nvSpPr>
        <p:spPr>
          <a:xfrm>
            <a:off x="708992" y="2924276"/>
            <a:ext cx="9978886" cy="1009448"/>
          </a:xfrm>
        </p:spPr>
        <p:txBody>
          <a:bodyPr/>
          <a:lstStyle/>
          <a:p>
            <a:r>
              <a:rPr kumimoji="1" lang="ja-JP" altLang="en-US" sz="2800">
                <a:latin typeface="Segoe UI" panose="020B0502040204020203" pitchFamily="34" charset="0"/>
                <a:cs typeface="Segoe UI" panose="020B0502040204020203" pitchFamily="34" charset="0"/>
              </a:rPr>
              <a:t>付録</a:t>
            </a:r>
            <a:r>
              <a:rPr kumimoji="1" lang="en-US" altLang="ja-JP" sz="2800" dirty="0">
                <a:latin typeface="Segoe UI" panose="020B0502040204020203" pitchFamily="34" charset="0"/>
                <a:cs typeface="Segoe UI" panose="020B0502040204020203" pitchFamily="34" charset="0"/>
              </a:rPr>
              <a:t>  </a:t>
            </a:r>
            <a:r>
              <a:rPr kumimoji="1" lang="en-US" altLang="ja-JP" sz="2400" dirty="0">
                <a:solidFill>
                  <a:schemeClr val="tx1">
                    <a:lumMod val="60000"/>
                    <a:lumOff val="40000"/>
                  </a:schemeClr>
                </a:solidFill>
                <a:latin typeface="Segoe UI" panose="020B0502040204020203" pitchFamily="34" charset="0"/>
                <a:cs typeface="Segoe UI" panose="020B0502040204020203" pitchFamily="34" charset="0"/>
              </a:rPr>
              <a:t>Appendix</a:t>
            </a:r>
            <a:endParaRPr kumimoji="1" lang="ja-JP" altLang="en-US" sz="2800">
              <a:solidFill>
                <a:schemeClr val="tx1">
                  <a:lumMod val="60000"/>
                  <a:lumOff val="4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58907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743949-0035-4830-AB72-8B0ACCC43BB2}"/>
              </a:ext>
            </a:extLst>
          </p:cNvPr>
          <p:cNvSpPr>
            <a:spLocks noGrp="1"/>
          </p:cNvSpPr>
          <p:nvPr>
            <p:ph type="ctrTitle"/>
          </p:nvPr>
        </p:nvSpPr>
        <p:spPr>
          <a:xfrm>
            <a:off x="708992" y="2924276"/>
            <a:ext cx="9978886" cy="1009448"/>
          </a:xfrm>
        </p:spPr>
        <p:txBody>
          <a:bodyPr/>
          <a:lstStyle/>
          <a:p>
            <a:r>
              <a:rPr kumimoji="1" lang="en-US" altLang="ja-JP" sz="2800" dirty="0">
                <a:latin typeface="Segoe UI" panose="020B0502040204020203" pitchFamily="34" charset="0"/>
                <a:cs typeface="Segoe UI" panose="020B0502040204020203" pitchFamily="34" charset="0"/>
              </a:rPr>
              <a:t>Appendix A</a:t>
            </a:r>
            <a:r>
              <a:rPr kumimoji="1" lang="ja-JP" altLang="en-US" sz="2800">
                <a:latin typeface="Segoe UI" panose="020B0502040204020203" pitchFamily="34" charset="0"/>
                <a:cs typeface="Segoe UI" panose="020B0502040204020203" pitchFamily="34" charset="0"/>
              </a:rPr>
              <a:t>　</a:t>
            </a:r>
            <a:r>
              <a:rPr kumimoji="1" lang="ja-JP" altLang="en-US" sz="2400">
                <a:solidFill>
                  <a:schemeClr val="tx1">
                    <a:lumMod val="60000"/>
                    <a:lumOff val="40000"/>
                  </a:schemeClr>
                </a:solidFill>
                <a:latin typeface="Segoe UI" panose="020B0502040204020203" pitchFamily="34" charset="0"/>
                <a:cs typeface="Segoe UI" panose="020B0502040204020203" pitchFamily="34" charset="0"/>
              </a:rPr>
              <a:t>テスト問題</a:t>
            </a:r>
            <a:endParaRPr kumimoji="1" lang="ja-JP" altLang="en-US" sz="2800">
              <a:solidFill>
                <a:schemeClr val="tx1">
                  <a:lumMod val="60000"/>
                  <a:lumOff val="4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20551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61</a:t>
            </a:fld>
            <a:endParaRPr kumimoji="1" lang="ja-JP" altLang="en-US"/>
          </a:p>
        </p:txBody>
      </p:sp>
      <p:pic>
        <p:nvPicPr>
          <p:cNvPr id="7" name="図 6">
            <a:extLst>
              <a:ext uri="{FF2B5EF4-FFF2-40B4-BE49-F238E27FC236}">
                <a16:creationId xmlns:a16="http://schemas.microsoft.com/office/drawing/2014/main" id="{F51B6E0C-D024-B57D-D5A7-26CDF9464A4E}"/>
              </a:ext>
            </a:extLst>
          </p:cNvPr>
          <p:cNvPicPr>
            <a:picLocks noChangeAspect="1"/>
          </p:cNvPicPr>
          <p:nvPr/>
        </p:nvPicPr>
        <p:blipFill>
          <a:blip r:embed="rId2"/>
          <a:stretch>
            <a:fillRect/>
          </a:stretch>
        </p:blipFill>
        <p:spPr>
          <a:xfrm>
            <a:off x="2324586" y="2499736"/>
            <a:ext cx="8956864" cy="2501624"/>
          </a:xfrm>
          <a:prstGeom prst="rect">
            <a:avLst/>
          </a:prstGeom>
        </p:spPr>
      </p:pic>
      <p:pic>
        <p:nvPicPr>
          <p:cNvPr id="37" name="グラフィックス 36">
            <a:extLst>
              <a:ext uri="{FF2B5EF4-FFF2-40B4-BE49-F238E27FC236}">
                <a16:creationId xmlns:a16="http://schemas.microsoft.com/office/drawing/2014/main" id="{9613BD62-0D39-678C-1FB5-A5AAA299429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bg2"/>
            </a:outerShdw>
          </a:effectLst>
        </p:spPr>
      </p:pic>
      <p:pic>
        <p:nvPicPr>
          <p:cNvPr id="38" name="グラフィックス 37">
            <a:extLst>
              <a:ext uri="{FF2B5EF4-FFF2-40B4-BE49-F238E27FC236}">
                <a16:creationId xmlns:a16="http://schemas.microsoft.com/office/drawing/2014/main" id="{7F85E771-CC2D-8AE6-B499-4E67E99BB23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bg2"/>
            </a:outerShdw>
          </a:effectLst>
        </p:spPr>
      </p:pic>
      <p:pic>
        <p:nvPicPr>
          <p:cNvPr id="39" name="グラフィックス 38">
            <a:extLst>
              <a:ext uri="{FF2B5EF4-FFF2-40B4-BE49-F238E27FC236}">
                <a16:creationId xmlns:a16="http://schemas.microsoft.com/office/drawing/2014/main" id="{6489E16D-F34A-860A-131B-F816DE01B13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accent2">
                <a:lumMod val="60000"/>
                <a:lumOff val="40000"/>
              </a:schemeClr>
            </a:outerShdw>
          </a:effectLst>
        </p:spPr>
      </p:pic>
      <p:sp>
        <p:nvSpPr>
          <p:cNvPr id="40" name="正方形/長方形 39">
            <a:extLst>
              <a:ext uri="{FF2B5EF4-FFF2-40B4-BE49-F238E27FC236}">
                <a16:creationId xmlns:a16="http://schemas.microsoft.com/office/drawing/2014/main" id="{A0796868-38DC-0163-F94B-79958BA40BAD}"/>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93070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62</a:t>
            </a:fld>
            <a:endParaRPr kumimoji="1" lang="ja-JP" altLang="en-US"/>
          </a:p>
        </p:txBody>
      </p:sp>
      <p:pic>
        <p:nvPicPr>
          <p:cNvPr id="5" name="図 4">
            <a:extLst>
              <a:ext uri="{FF2B5EF4-FFF2-40B4-BE49-F238E27FC236}">
                <a16:creationId xmlns:a16="http://schemas.microsoft.com/office/drawing/2014/main" id="{B0EE2E65-5278-192E-5E2E-B1139E1349DE}"/>
              </a:ext>
            </a:extLst>
          </p:cNvPr>
          <p:cNvPicPr>
            <a:picLocks noChangeAspect="1"/>
          </p:cNvPicPr>
          <p:nvPr/>
        </p:nvPicPr>
        <p:blipFill>
          <a:blip r:embed="rId2"/>
          <a:stretch>
            <a:fillRect/>
          </a:stretch>
        </p:blipFill>
        <p:spPr>
          <a:xfrm>
            <a:off x="2378636" y="2574363"/>
            <a:ext cx="8857934" cy="2387490"/>
          </a:xfrm>
          <a:prstGeom prst="rect">
            <a:avLst/>
          </a:prstGeom>
        </p:spPr>
      </p:pic>
      <p:pic>
        <p:nvPicPr>
          <p:cNvPr id="6" name="グラフィックス 5">
            <a:extLst>
              <a:ext uri="{FF2B5EF4-FFF2-40B4-BE49-F238E27FC236}">
                <a16:creationId xmlns:a16="http://schemas.microsoft.com/office/drawing/2014/main" id="{D36EDB45-7B10-A283-1D25-106118CE76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bg2"/>
            </a:outerShdw>
          </a:effectLst>
        </p:spPr>
      </p:pic>
      <p:pic>
        <p:nvPicPr>
          <p:cNvPr id="7" name="グラフィックス 6">
            <a:extLst>
              <a:ext uri="{FF2B5EF4-FFF2-40B4-BE49-F238E27FC236}">
                <a16:creationId xmlns:a16="http://schemas.microsoft.com/office/drawing/2014/main" id="{4BD02E1B-1903-BE83-E8B2-6BA68EC6702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bg2"/>
            </a:outerShdw>
          </a:effectLst>
        </p:spPr>
      </p:pic>
      <p:pic>
        <p:nvPicPr>
          <p:cNvPr id="8" name="グラフィックス 7">
            <a:extLst>
              <a:ext uri="{FF2B5EF4-FFF2-40B4-BE49-F238E27FC236}">
                <a16:creationId xmlns:a16="http://schemas.microsoft.com/office/drawing/2014/main" id="{A6C0960F-19C6-55FE-9E3D-B828B5973E9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accent2">
                <a:lumMod val="60000"/>
                <a:lumOff val="40000"/>
              </a:schemeClr>
            </a:outerShdw>
          </a:effectLst>
        </p:spPr>
      </p:pic>
      <p:sp>
        <p:nvSpPr>
          <p:cNvPr id="9" name="正方形/長方形 8">
            <a:extLst>
              <a:ext uri="{FF2B5EF4-FFF2-40B4-BE49-F238E27FC236}">
                <a16:creationId xmlns:a16="http://schemas.microsoft.com/office/drawing/2014/main" id="{384F03AA-129A-CA66-FC65-789B1E5D6F0C}"/>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67997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63</a:t>
            </a:fld>
            <a:endParaRPr kumimoji="1" lang="ja-JP" altLang="en-US"/>
          </a:p>
        </p:txBody>
      </p:sp>
      <p:pic>
        <p:nvPicPr>
          <p:cNvPr id="5" name="図 4">
            <a:extLst>
              <a:ext uri="{FF2B5EF4-FFF2-40B4-BE49-F238E27FC236}">
                <a16:creationId xmlns:a16="http://schemas.microsoft.com/office/drawing/2014/main" id="{283A69D3-247A-8DFF-1DC7-E21E8E866FE0}"/>
              </a:ext>
            </a:extLst>
          </p:cNvPr>
          <p:cNvPicPr>
            <a:picLocks noChangeAspect="1"/>
          </p:cNvPicPr>
          <p:nvPr/>
        </p:nvPicPr>
        <p:blipFill>
          <a:blip r:embed="rId2"/>
          <a:stretch>
            <a:fillRect/>
          </a:stretch>
        </p:blipFill>
        <p:spPr>
          <a:xfrm>
            <a:off x="2486211" y="2164087"/>
            <a:ext cx="8914583" cy="3238501"/>
          </a:xfrm>
          <a:prstGeom prst="rect">
            <a:avLst/>
          </a:prstGeom>
        </p:spPr>
      </p:pic>
      <p:pic>
        <p:nvPicPr>
          <p:cNvPr id="6" name="グラフィックス 5">
            <a:extLst>
              <a:ext uri="{FF2B5EF4-FFF2-40B4-BE49-F238E27FC236}">
                <a16:creationId xmlns:a16="http://schemas.microsoft.com/office/drawing/2014/main" id="{9B42E10C-4937-C35A-1C44-55DBDE340AA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accent2">
                <a:lumMod val="60000"/>
                <a:lumOff val="40000"/>
              </a:schemeClr>
            </a:outerShdw>
          </a:effectLst>
        </p:spPr>
      </p:pic>
      <p:pic>
        <p:nvPicPr>
          <p:cNvPr id="7" name="グラフィックス 6">
            <a:extLst>
              <a:ext uri="{FF2B5EF4-FFF2-40B4-BE49-F238E27FC236}">
                <a16:creationId xmlns:a16="http://schemas.microsoft.com/office/drawing/2014/main" id="{CE123E9F-5378-65CE-C48D-B015FED86D8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bg2"/>
            </a:outerShdw>
          </a:effectLst>
        </p:spPr>
      </p:pic>
      <p:pic>
        <p:nvPicPr>
          <p:cNvPr id="8" name="グラフィックス 7">
            <a:extLst>
              <a:ext uri="{FF2B5EF4-FFF2-40B4-BE49-F238E27FC236}">
                <a16:creationId xmlns:a16="http://schemas.microsoft.com/office/drawing/2014/main" id="{A237ED45-700B-73BE-7EC7-D90BA9BE28A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bg2"/>
            </a:outerShdw>
          </a:effectLst>
        </p:spPr>
      </p:pic>
      <p:sp>
        <p:nvSpPr>
          <p:cNvPr id="9" name="正方形/長方形 8">
            <a:extLst>
              <a:ext uri="{FF2B5EF4-FFF2-40B4-BE49-F238E27FC236}">
                <a16:creationId xmlns:a16="http://schemas.microsoft.com/office/drawing/2014/main" id="{5F888927-AF5A-8F71-AD38-CD57223E6C8E}"/>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47861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64</a:t>
            </a:fld>
            <a:endParaRPr kumimoji="1" lang="ja-JP" altLang="en-US"/>
          </a:p>
        </p:txBody>
      </p:sp>
      <p:pic>
        <p:nvPicPr>
          <p:cNvPr id="5" name="図 4">
            <a:extLst>
              <a:ext uri="{FF2B5EF4-FFF2-40B4-BE49-F238E27FC236}">
                <a16:creationId xmlns:a16="http://schemas.microsoft.com/office/drawing/2014/main" id="{20441D62-F6CE-19A2-1397-9F9171D192D1}"/>
              </a:ext>
            </a:extLst>
          </p:cNvPr>
          <p:cNvPicPr>
            <a:picLocks noChangeAspect="1"/>
          </p:cNvPicPr>
          <p:nvPr/>
        </p:nvPicPr>
        <p:blipFill>
          <a:blip r:embed="rId2"/>
          <a:stretch>
            <a:fillRect/>
          </a:stretch>
        </p:blipFill>
        <p:spPr>
          <a:xfrm>
            <a:off x="2353907" y="2498705"/>
            <a:ext cx="9354477" cy="2521324"/>
          </a:xfrm>
          <a:prstGeom prst="rect">
            <a:avLst/>
          </a:prstGeom>
        </p:spPr>
      </p:pic>
      <p:pic>
        <p:nvPicPr>
          <p:cNvPr id="6" name="グラフィックス 5">
            <a:extLst>
              <a:ext uri="{FF2B5EF4-FFF2-40B4-BE49-F238E27FC236}">
                <a16:creationId xmlns:a16="http://schemas.microsoft.com/office/drawing/2014/main" id="{B5D29DBC-2085-84AE-51DA-90DAA3AF78E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bg2"/>
            </a:outerShdw>
          </a:effectLst>
        </p:spPr>
      </p:pic>
      <p:pic>
        <p:nvPicPr>
          <p:cNvPr id="7" name="グラフィックス 6">
            <a:extLst>
              <a:ext uri="{FF2B5EF4-FFF2-40B4-BE49-F238E27FC236}">
                <a16:creationId xmlns:a16="http://schemas.microsoft.com/office/drawing/2014/main" id="{18202CD2-F598-8FA3-24D1-086046FCDED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bg2"/>
            </a:outerShdw>
          </a:effectLst>
        </p:spPr>
      </p:pic>
      <p:pic>
        <p:nvPicPr>
          <p:cNvPr id="8" name="グラフィックス 7">
            <a:extLst>
              <a:ext uri="{FF2B5EF4-FFF2-40B4-BE49-F238E27FC236}">
                <a16:creationId xmlns:a16="http://schemas.microsoft.com/office/drawing/2014/main" id="{4573671F-F22C-1C18-696A-1EC923C885A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accent2">
                <a:lumMod val="60000"/>
                <a:lumOff val="40000"/>
              </a:schemeClr>
            </a:outerShdw>
          </a:effectLst>
        </p:spPr>
      </p:pic>
      <p:sp>
        <p:nvSpPr>
          <p:cNvPr id="9" name="正方形/長方形 8">
            <a:extLst>
              <a:ext uri="{FF2B5EF4-FFF2-40B4-BE49-F238E27FC236}">
                <a16:creationId xmlns:a16="http://schemas.microsoft.com/office/drawing/2014/main" id="{6896EFF1-EE35-9C6E-27D8-5F4306E8C339}"/>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5171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65</a:t>
            </a:fld>
            <a:endParaRPr kumimoji="1" lang="ja-JP" altLang="en-US"/>
          </a:p>
        </p:txBody>
      </p:sp>
      <p:pic>
        <p:nvPicPr>
          <p:cNvPr id="5" name="図 4">
            <a:extLst>
              <a:ext uri="{FF2B5EF4-FFF2-40B4-BE49-F238E27FC236}">
                <a16:creationId xmlns:a16="http://schemas.microsoft.com/office/drawing/2014/main" id="{94358233-7E47-A0B5-A546-30142156EC24}"/>
              </a:ext>
            </a:extLst>
          </p:cNvPr>
          <p:cNvPicPr>
            <a:picLocks noChangeAspect="1"/>
          </p:cNvPicPr>
          <p:nvPr/>
        </p:nvPicPr>
        <p:blipFill>
          <a:blip r:embed="rId2"/>
          <a:stretch>
            <a:fillRect/>
          </a:stretch>
        </p:blipFill>
        <p:spPr>
          <a:xfrm>
            <a:off x="2107008" y="1976510"/>
            <a:ext cx="9639250" cy="3637078"/>
          </a:xfrm>
          <a:prstGeom prst="rect">
            <a:avLst/>
          </a:prstGeom>
        </p:spPr>
      </p:pic>
      <p:pic>
        <p:nvPicPr>
          <p:cNvPr id="6" name="グラフィックス 5">
            <a:extLst>
              <a:ext uri="{FF2B5EF4-FFF2-40B4-BE49-F238E27FC236}">
                <a16:creationId xmlns:a16="http://schemas.microsoft.com/office/drawing/2014/main" id="{3A41D929-9FB5-76FE-B159-F30BBD4AA45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bg2"/>
            </a:outerShdw>
          </a:effectLst>
        </p:spPr>
      </p:pic>
      <p:pic>
        <p:nvPicPr>
          <p:cNvPr id="7" name="グラフィックス 6">
            <a:extLst>
              <a:ext uri="{FF2B5EF4-FFF2-40B4-BE49-F238E27FC236}">
                <a16:creationId xmlns:a16="http://schemas.microsoft.com/office/drawing/2014/main" id="{FA085C16-6A70-86DC-01A1-1716920433C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accent2">
                <a:lumMod val="60000"/>
                <a:lumOff val="40000"/>
              </a:schemeClr>
            </a:outerShdw>
          </a:effectLst>
        </p:spPr>
      </p:pic>
      <p:pic>
        <p:nvPicPr>
          <p:cNvPr id="8" name="グラフィックス 7">
            <a:extLst>
              <a:ext uri="{FF2B5EF4-FFF2-40B4-BE49-F238E27FC236}">
                <a16:creationId xmlns:a16="http://schemas.microsoft.com/office/drawing/2014/main" id="{9770083E-5982-497D-ED5D-0C91F25DB40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bg2"/>
            </a:outerShdw>
          </a:effectLst>
        </p:spPr>
      </p:pic>
      <p:sp>
        <p:nvSpPr>
          <p:cNvPr id="9" name="正方形/長方形 8">
            <a:extLst>
              <a:ext uri="{FF2B5EF4-FFF2-40B4-BE49-F238E27FC236}">
                <a16:creationId xmlns:a16="http://schemas.microsoft.com/office/drawing/2014/main" id="{A54EAE1C-0EBE-15C7-DB6E-048B5703676E}"/>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92510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66</a:t>
            </a:fld>
            <a:endParaRPr kumimoji="1" lang="ja-JP" altLang="en-US"/>
          </a:p>
        </p:txBody>
      </p:sp>
      <p:pic>
        <p:nvPicPr>
          <p:cNvPr id="5" name="図 4">
            <a:extLst>
              <a:ext uri="{FF2B5EF4-FFF2-40B4-BE49-F238E27FC236}">
                <a16:creationId xmlns:a16="http://schemas.microsoft.com/office/drawing/2014/main" id="{DA5EF91E-2872-11F6-02A4-BFE5E92F1C8A}"/>
              </a:ext>
            </a:extLst>
          </p:cNvPr>
          <p:cNvPicPr>
            <a:picLocks noChangeAspect="1"/>
          </p:cNvPicPr>
          <p:nvPr/>
        </p:nvPicPr>
        <p:blipFill>
          <a:blip r:embed="rId2"/>
          <a:stretch>
            <a:fillRect/>
          </a:stretch>
        </p:blipFill>
        <p:spPr>
          <a:xfrm>
            <a:off x="2129358" y="1991867"/>
            <a:ext cx="9579026" cy="3614354"/>
          </a:xfrm>
          <a:prstGeom prst="rect">
            <a:avLst/>
          </a:prstGeom>
        </p:spPr>
      </p:pic>
      <p:pic>
        <p:nvPicPr>
          <p:cNvPr id="6" name="グラフィックス 5">
            <a:extLst>
              <a:ext uri="{FF2B5EF4-FFF2-40B4-BE49-F238E27FC236}">
                <a16:creationId xmlns:a16="http://schemas.microsoft.com/office/drawing/2014/main" id="{323FE975-E8BD-534F-A985-52A4ADE8C72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bg2"/>
            </a:outerShdw>
          </a:effectLst>
        </p:spPr>
      </p:pic>
      <p:pic>
        <p:nvPicPr>
          <p:cNvPr id="7" name="グラフィックス 6">
            <a:extLst>
              <a:ext uri="{FF2B5EF4-FFF2-40B4-BE49-F238E27FC236}">
                <a16:creationId xmlns:a16="http://schemas.microsoft.com/office/drawing/2014/main" id="{A073CFA4-DC7A-CB7F-5ABC-89DDF7193AD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accent2">
                <a:lumMod val="60000"/>
                <a:lumOff val="40000"/>
              </a:schemeClr>
            </a:outerShdw>
          </a:effectLst>
        </p:spPr>
      </p:pic>
      <p:pic>
        <p:nvPicPr>
          <p:cNvPr id="8" name="グラフィックス 7">
            <a:extLst>
              <a:ext uri="{FF2B5EF4-FFF2-40B4-BE49-F238E27FC236}">
                <a16:creationId xmlns:a16="http://schemas.microsoft.com/office/drawing/2014/main" id="{9E786BFD-0F84-692C-5141-538225F8AC9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bg2"/>
            </a:outerShdw>
          </a:effectLst>
        </p:spPr>
      </p:pic>
      <p:sp>
        <p:nvSpPr>
          <p:cNvPr id="9" name="正方形/長方形 8">
            <a:extLst>
              <a:ext uri="{FF2B5EF4-FFF2-40B4-BE49-F238E27FC236}">
                <a16:creationId xmlns:a16="http://schemas.microsoft.com/office/drawing/2014/main" id="{9C224358-B514-5D4D-9A2B-48AA24F4EA5A}"/>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3247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67</a:t>
            </a:fld>
            <a:endParaRPr kumimoji="1" lang="ja-JP" altLang="en-US"/>
          </a:p>
        </p:txBody>
      </p:sp>
      <p:pic>
        <p:nvPicPr>
          <p:cNvPr id="5" name="図 4">
            <a:extLst>
              <a:ext uri="{FF2B5EF4-FFF2-40B4-BE49-F238E27FC236}">
                <a16:creationId xmlns:a16="http://schemas.microsoft.com/office/drawing/2014/main" id="{F6140F6F-0CFD-5A43-5C4A-4E5EAA46CABD}"/>
              </a:ext>
            </a:extLst>
          </p:cNvPr>
          <p:cNvPicPr>
            <a:picLocks noChangeAspect="1"/>
          </p:cNvPicPr>
          <p:nvPr/>
        </p:nvPicPr>
        <p:blipFill>
          <a:blip r:embed="rId2"/>
          <a:stretch>
            <a:fillRect/>
          </a:stretch>
        </p:blipFill>
        <p:spPr>
          <a:xfrm>
            <a:off x="2232313" y="1775013"/>
            <a:ext cx="9449213" cy="3956858"/>
          </a:xfrm>
          <a:prstGeom prst="rect">
            <a:avLst/>
          </a:prstGeom>
        </p:spPr>
      </p:pic>
      <p:pic>
        <p:nvPicPr>
          <p:cNvPr id="6" name="グラフィックス 5">
            <a:extLst>
              <a:ext uri="{FF2B5EF4-FFF2-40B4-BE49-F238E27FC236}">
                <a16:creationId xmlns:a16="http://schemas.microsoft.com/office/drawing/2014/main" id="{63EF4E74-3223-5C4A-6365-78C67B32DD7C}"/>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accent2">
                <a:lumMod val="60000"/>
                <a:lumOff val="40000"/>
              </a:schemeClr>
            </a:outerShdw>
          </a:effectLst>
        </p:spPr>
      </p:pic>
      <p:pic>
        <p:nvPicPr>
          <p:cNvPr id="7" name="グラフィックス 6">
            <a:extLst>
              <a:ext uri="{FF2B5EF4-FFF2-40B4-BE49-F238E27FC236}">
                <a16:creationId xmlns:a16="http://schemas.microsoft.com/office/drawing/2014/main" id="{BAD3E43F-BA54-C07D-38DA-FF955D1B973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accent2">
                <a:lumMod val="60000"/>
                <a:lumOff val="40000"/>
              </a:schemeClr>
            </a:outerShdw>
          </a:effectLst>
        </p:spPr>
      </p:pic>
      <p:pic>
        <p:nvPicPr>
          <p:cNvPr id="8" name="グラフィックス 7">
            <a:extLst>
              <a:ext uri="{FF2B5EF4-FFF2-40B4-BE49-F238E27FC236}">
                <a16:creationId xmlns:a16="http://schemas.microsoft.com/office/drawing/2014/main" id="{6565629E-16B4-5E4C-6D60-59473B95539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bg2"/>
            </a:outerShdw>
          </a:effectLst>
        </p:spPr>
      </p:pic>
      <p:sp>
        <p:nvSpPr>
          <p:cNvPr id="9" name="正方形/長方形 8">
            <a:extLst>
              <a:ext uri="{FF2B5EF4-FFF2-40B4-BE49-F238E27FC236}">
                <a16:creationId xmlns:a16="http://schemas.microsoft.com/office/drawing/2014/main" id="{0469A332-3B57-7811-CE00-C5077CE387B4}"/>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25940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68</a:t>
            </a:fld>
            <a:endParaRPr kumimoji="1" lang="ja-JP" altLang="en-US"/>
          </a:p>
        </p:txBody>
      </p:sp>
      <p:pic>
        <p:nvPicPr>
          <p:cNvPr id="5" name="図 4">
            <a:extLst>
              <a:ext uri="{FF2B5EF4-FFF2-40B4-BE49-F238E27FC236}">
                <a16:creationId xmlns:a16="http://schemas.microsoft.com/office/drawing/2014/main" id="{3907E115-240A-4FE9-65C6-9025C0E9C3D4}"/>
              </a:ext>
            </a:extLst>
          </p:cNvPr>
          <p:cNvPicPr>
            <a:picLocks noChangeAspect="1"/>
          </p:cNvPicPr>
          <p:nvPr/>
        </p:nvPicPr>
        <p:blipFill>
          <a:blip r:embed="rId2"/>
          <a:stretch>
            <a:fillRect/>
          </a:stretch>
        </p:blipFill>
        <p:spPr>
          <a:xfrm>
            <a:off x="2104655" y="1644340"/>
            <a:ext cx="9896480" cy="4118535"/>
          </a:xfrm>
          <a:prstGeom prst="rect">
            <a:avLst/>
          </a:prstGeom>
        </p:spPr>
      </p:pic>
      <p:pic>
        <p:nvPicPr>
          <p:cNvPr id="6" name="グラフィックス 5">
            <a:extLst>
              <a:ext uri="{FF2B5EF4-FFF2-40B4-BE49-F238E27FC236}">
                <a16:creationId xmlns:a16="http://schemas.microsoft.com/office/drawing/2014/main" id="{9B71375C-B443-1822-AC1B-D2BAB64DF4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bg2"/>
            </a:outerShdw>
          </a:effectLst>
        </p:spPr>
      </p:pic>
      <p:pic>
        <p:nvPicPr>
          <p:cNvPr id="7" name="グラフィックス 6">
            <a:extLst>
              <a:ext uri="{FF2B5EF4-FFF2-40B4-BE49-F238E27FC236}">
                <a16:creationId xmlns:a16="http://schemas.microsoft.com/office/drawing/2014/main" id="{EF7056CE-E32E-AE97-431F-A4E3BFDEA01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accent2">
                <a:lumMod val="60000"/>
                <a:lumOff val="40000"/>
              </a:schemeClr>
            </a:outerShdw>
          </a:effectLst>
        </p:spPr>
      </p:pic>
      <p:pic>
        <p:nvPicPr>
          <p:cNvPr id="8" name="グラフィックス 7">
            <a:extLst>
              <a:ext uri="{FF2B5EF4-FFF2-40B4-BE49-F238E27FC236}">
                <a16:creationId xmlns:a16="http://schemas.microsoft.com/office/drawing/2014/main" id="{47937A62-4B1B-53DE-4FD1-23827C8DDC6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bg2"/>
            </a:outerShdw>
          </a:effectLst>
        </p:spPr>
      </p:pic>
      <p:sp>
        <p:nvSpPr>
          <p:cNvPr id="9" name="正方形/長方形 8">
            <a:extLst>
              <a:ext uri="{FF2B5EF4-FFF2-40B4-BE49-F238E27FC236}">
                <a16:creationId xmlns:a16="http://schemas.microsoft.com/office/drawing/2014/main" id="{C957A991-335D-CD30-EEA4-C2DDECB13C99}"/>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6425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25486B7B-8707-2832-928E-EBB0E37D0F5D}"/>
              </a:ext>
            </a:extLst>
          </p:cNvPr>
          <p:cNvSpPr txBox="1">
            <a:spLocks/>
          </p:cNvSpPr>
          <p:nvPr/>
        </p:nvSpPr>
        <p:spPr>
          <a:xfrm>
            <a:off x="3305828" y="-819733"/>
            <a:ext cx="5580341" cy="3660906"/>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192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02</a:t>
            </a:r>
            <a:endParaRPr lang="en-US" altLang="ja-JP" sz="60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6</a:t>
            </a:fld>
            <a:endParaRPr kumimoji="1" lang="ja-JP" altLang="en-US"/>
          </a:p>
        </p:txBody>
      </p:sp>
      <p:sp>
        <p:nvSpPr>
          <p:cNvPr id="282" name="コンテンツ プレースホルダー 2">
            <a:extLst>
              <a:ext uri="{FF2B5EF4-FFF2-40B4-BE49-F238E27FC236}">
                <a16:creationId xmlns:a16="http://schemas.microsoft.com/office/drawing/2014/main" id="{F09E6EAD-A78A-0D8B-B243-955BAF6E08C1}"/>
              </a:ext>
            </a:extLst>
          </p:cNvPr>
          <p:cNvSpPr txBox="1">
            <a:spLocks/>
          </p:cNvSpPr>
          <p:nvPr/>
        </p:nvSpPr>
        <p:spPr>
          <a:xfrm>
            <a:off x="4014061" y="582965"/>
            <a:ext cx="4163878" cy="967066"/>
          </a:xfrm>
          <a:prstGeom prst="rect">
            <a:avLst/>
          </a:prstGeom>
          <a:noFill/>
          <a:ln w="19050">
            <a:noFill/>
          </a:ln>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2000">
                <a:latin typeface="Yu Gothic" panose="020B0400000000000000" pitchFamily="34" charset="-128"/>
                <a:ea typeface="Yu Gothic" panose="020B0400000000000000" pitchFamily="34" charset="-128"/>
                <a:cs typeface="Segoe UI" panose="020B0502040204020203" pitchFamily="34" charset="0"/>
              </a:rPr>
              <a:t>関数理解促進のための教育実践</a:t>
            </a:r>
            <a:endParaRPr lang="en-US" altLang="ja-JP" sz="1700" dirty="0">
              <a:latin typeface="Yu Gothic" panose="020B0400000000000000" pitchFamily="34" charset="-128"/>
              <a:ea typeface="Yu Gothic" panose="020B0400000000000000" pitchFamily="34" charset="-128"/>
              <a:cs typeface="Segoe UI" panose="020B0502040204020203" pitchFamily="34" charset="0"/>
            </a:endParaRPr>
          </a:p>
        </p:txBody>
      </p:sp>
      <p:cxnSp>
        <p:nvCxnSpPr>
          <p:cNvPr id="283" name="直線コネクタ 282">
            <a:extLst>
              <a:ext uri="{FF2B5EF4-FFF2-40B4-BE49-F238E27FC236}">
                <a16:creationId xmlns:a16="http://schemas.microsoft.com/office/drawing/2014/main" id="{FF819BB8-D490-49F1-B269-D316EBE3B76D}"/>
              </a:ext>
            </a:extLst>
          </p:cNvPr>
          <p:cNvCxnSpPr>
            <a:cxnSpLocks/>
          </p:cNvCxnSpPr>
          <p:nvPr/>
        </p:nvCxnSpPr>
        <p:spPr>
          <a:xfrm>
            <a:off x="3840576" y="1324074"/>
            <a:ext cx="4572248"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コンテンツ プレースホルダー 2">
            <a:extLst>
              <a:ext uri="{FF2B5EF4-FFF2-40B4-BE49-F238E27FC236}">
                <a16:creationId xmlns:a16="http://schemas.microsoft.com/office/drawing/2014/main" id="{83EC61A2-1F8E-2B20-5B7C-DA3E11131310}"/>
              </a:ext>
            </a:extLst>
          </p:cNvPr>
          <p:cNvSpPr txBox="1">
            <a:spLocks/>
          </p:cNvSpPr>
          <p:nvPr/>
        </p:nvSpPr>
        <p:spPr>
          <a:xfrm>
            <a:off x="8397834" y="4870902"/>
            <a:ext cx="2449756" cy="1212935"/>
          </a:xfrm>
          <a:prstGeom prst="rect">
            <a:avLst/>
          </a:prstGeom>
          <a:noFill/>
          <a:ln w="19050">
            <a:noFill/>
          </a:ln>
          <a:effectLst/>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700">
                <a:latin typeface="Yu Gothic" panose="020B0400000000000000" pitchFamily="34" charset="-128"/>
                <a:ea typeface="Yu Gothic" panose="020B0400000000000000" pitchFamily="34" charset="-128"/>
                <a:cs typeface="Segoe UI" panose="020B0502040204020203" pitchFamily="34" charset="0"/>
              </a:rPr>
              <a:t>数学的表記と</a:t>
            </a:r>
            <a:br>
              <a:rPr lang="en-US" altLang="ja-JP" sz="1700" dirty="0">
                <a:latin typeface="Yu Gothic" panose="020B0400000000000000" pitchFamily="34" charset="-128"/>
                <a:ea typeface="Yu Gothic" panose="020B0400000000000000" pitchFamily="34" charset="-128"/>
                <a:cs typeface="Segoe UI" panose="020B0502040204020203" pitchFamily="34" charset="0"/>
              </a:rPr>
            </a:br>
            <a:r>
              <a:rPr lang="ja-JP" altLang="en-US" sz="1700">
                <a:solidFill>
                  <a:schemeClr val="accent5"/>
                </a:solidFill>
                <a:latin typeface="Yu Gothic" panose="020B0400000000000000" pitchFamily="34" charset="-128"/>
                <a:ea typeface="Yu Gothic" panose="020B0400000000000000" pitchFamily="34" charset="-128"/>
                <a:cs typeface="Segoe UI" panose="020B0502040204020203" pitchFamily="34" charset="0"/>
              </a:rPr>
              <a:t>具体的事象</a:t>
            </a:r>
            <a:r>
              <a:rPr lang="ja-JP" altLang="en-US" sz="1700">
                <a:latin typeface="Yu Gothic" panose="020B0400000000000000" pitchFamily="34" charset="-128"/>
                <a:ea typeface="Yu Gothic" panose="020B0400000000000000" pitchFamily="34" charset="-128"/>
                <a:cs typeface="Segoe UI" panose="020B0502040204020203" pitchFamily="34" charset="0"/>
              </a:rPr>
              <a:t>の結び付け</a:t>
            </a:r>
            <a:endParaRPr lang="en-US" altLang="ja-JP" sz="1700" dirty="0">
              <a:latin typeface="Yu Gothic" panose="020B0400000000000000" pitchFamily="34" charset="-128"/>
              <a:ea typeface="Yu Gothic" panose="020B0400000000000000" pitchFamily="34" charset="-128"/>
              <a:cs typeface="Segoe UI" panose="020B0502040204020203" pitchFamily="34" charset="0"/>
            </a:endParaRPr>
          </a:p>
          <a:p>
            <a:pPr marL="0" indent="0" algn="ctr">
              <a:buFont typeface="Arial" panose="020B0604020202020204" pitchFamily="34" charset="0"/>
              <a:buNone/>
            </a:pPr>
            <a:r>
              <a:rPr lang="ja-JP" altLang="en-US" sz="1200" b="0">
                <a:latin typeface="Segoe UI" panose="020B0502040204020203" pitchFamily="34" charset="0"/>
                <a:cs typeface="Segoe UI" panose="020B0502040204020203" pitchFamily="34" charset="0"/>
              </a:rPr>
              <a:t>久保・岡崎</a:t>
            </a:r>
            <a:r>
              <a:rPr lang="en-US" altLang="ja-JP" sz="1200" b="0" dirty="0">
                <a:latin typeface="Segoe UI" panose="020B0502040204020203" pitchFamily="34" charset="0"/>
                <a:cs typeface="Segoe UI" panose="020B0502040204020203" pitchFamily="34" charset="0"/>
              </a:rPr>
              <a:t>, 2013</a:t>
            </a:r>
            <a:endParaRPr lang="en-US" altLang="ja-JP" sz="1700" dirty="0">
              <a:cs typeface="Segoe UI" panose="020B0502040204020203" pitchFamily="34" charset="0"/>
            </a:endParaRPr>
          </a:p>
        </p:txBody>
      </p:sp>
      <p:sp>
        <p:nvSpPr>
          <p:cNvPr id="20" name="コンテンツ プレースホルダー 2">
            <a:extLst>
              <a:ext uri="{FF2B5EF4-FFF2-40B4-BE49-F238E27FC236}">
                <a16:creationId xmlns:a16="http://schemas.microsoft.com/office/drawing/2014/main" id="{5E21FAF7-01C5-1F58-A018-52F65A5D7714}"/>
              </a:ext>
            </a:extLst>
          </p:cNvPr>
          <p:cNvSpPr txBox="1">
            <a:spLocks/>
          </p:cNvSpPr>
          <p:nvPr/>
        </p:nvSpPr>
        <p:spPr>
          <a:xfrm>
            <a:off x="4887285" y="4870901"/>
            <a:ext cx="2449756" cy="1212935"/>
          </a:xfrm>
          <a:prstGeom prst="rect">
            <a:avLst/>
          </a:prstGeom>
          <a:noFill/>
          <a:ln w="19050">
            <a:noFill/>
          </a:ln>
          <a:effectLst/>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solidFill>
                  <a:schemeClr val="accent5"/>
                </a:solidFill>
                <a:latin typeface="Yu Gothic" panose="020B0400000000000000" pitchFamily="34" charset="-128"/>
                <a:ea typeface="Yu Gothic" panose="020B0400000000000000" pitchFamily="34" charset="-128"/>
                <a:cs typeface="Segoe UI" panose="020B0502040204020203" pitchFamily="34" charset="0"/>
              </a:rPr>
              <a:t>表現形式</a:t>
            </a:r>
            <a:r>
              <a:rPr lang="ja-JP" altLang="en-US" sz="1700">
                <a:latin typeface="Yu Gothic" panose="020B0400000000000000" pitchFamily="34" charset="-128"/>
                <a:ea typeface="Yu Gothic" panose="020B0400000000000000" pitchFamily="34" charset="-128"/>
                <a:cs typeface="Segoe UI" panose="020B0502040204020203" pitchFamily="34" charset="0"/>
              </a:rPr>
              <a:t>間の変換</a:t>
            </a:r>
            <a:endParaRPr lang="en-US" altLang="ja-JP" sz="1700" dirty="0">
              <a:latin typeface="Yu Gothic" panose="020B0400000000000000" pitchFamily="34" charset="-128"/>
              <a:ea typeface="Yu Gothic" panose="020B0400000000000000" pitchFamily="34" charset="-128"/>
              <a:cs typeface="Segoe UI" panose="020B0502040204020203" pitchFamily="34" charset="0"/>
            </a:endParaRPr>
          </a:p>
          <a:p>
            <a:pPr marL="0" indent="0" algn="ctr">
              <a:buFont typeface="Arial" panose="020B0604020202020204" pitchFamily="34" charset="0"/>
              <a:buNone/>
            </a:pPr>
            <a:r>
              <a:rPr lang="en-US" altLang="ja-JP" sz="1200" b="0" dirty="0">
                <a:latin typeface="Segoe UI" panose="020B0502040204020203" pitchFamily="34" charset="0"/>
                <a:cs typeface="Segoe UI" panose="020B0502040204020203" pitchFamily="34" charset="0"/>
              </a:rPr>
              <a:t>Brenner et al., 1997; </a:t>
            </a:r>
            <a:br>
              <a:rPr lang="en-US" altLang="ja-JP" sz="1200" b="0" dirty="0">
                <a:latin typeface="Segoe UI" panose="020B0502040204020203" pitchFamily="34" charset="0"/>
                <a:cs typeface="Segoe UI" panose="020B0502040204020203" pitchFamily="34" charset="0"/>
              </a:rPr>
            </a:br>
            <a:r>
              <a:rPr lang="en-US" altLang="ja-JP" sz="1200" b="0" dirty="0">
                <a:latin typeface="Segoe UI" panose="020B0502040204020203" pitchFamily="34" charset="0"/>
                <a:cs typeface="Segoe UI" panose="020B0502040204020203" pitchFamily="34" charset="0"/>
              </a:rPr>
              <a:t>Schwarz &amp; Dreyfus, 1995</a:t>
            </a:r>
            <a:endParaRPr lang="en-US" altLang="ja-JP" sz="1100" dirty="0">
              <a:cs typeface="Segoe UI" panose="020B0502040204020203" pitchFamily="34" charset="0"/>
            </a:endParaRPr>
          </a:p>
        </p:txBody>
      </p:sp>
      <p:sp>
        <p:nvSpPr>
          <p:cNvPr id="21" name="コンテンツ プレースホルダー 2">
            <a:extLst>
              <a:ext uri="{FF2B5EF4-FFF2-40B4-BE49-F238E27FC236}">
                <a16:creationId xmlns:a16="http://schemas.microsoft.com/office/drawing/2014/main" id="{B013C899-D96B-2616-BCE1-485B67E7F49F}"/>
              </a:ext>
            </a:extLst>
          </p:cNvPr>
          <p:cNvSpPr txBox="1">
            <a:spLocks/>
          </p:cNvSpPr>
          <p:nvPr/>
        </p:nvSpPr>
        <p:spPr>
          <a:xfrm>
            <a:off x="1376737" y="4870902"/>
            <a:ext cx="2449756" cy="1212935"/>
          </a:xfrm>
          <a:prstGeom prst="rect">
            <a:avLst/>
          </a:prstGeom>
          <a:noFill/>
          <a:ln w="19050">
            <a:noFill/>
          </a:ln>
          <a:effectLst/>
        </p:spPr>
        <p:txBody>
          <a:bodyPr anchor="t"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spcBef>
                <a:spcPts val="400"/>
              </a:spcBef>
              <a:buFont typeface="Arial" panose="020B0604020202020204" pitchFamily="34" charset="0"/>
              <a:buNone/>
            </a:pPr>
            <a:r>
              <a:rPr lang="ja-JP" altLang="en-US" sz="1700">
                <a:solidFill>
                  <a:schemeClr val="accent5"/>
                </a:solidFill>
                <a:latin typeface="Yu Gothic" panose="020B0400000000000000" pitchFamily="34" charset="-128"/>
                <a:ea typeface="Yu Gothic" panose="020B0400000000000000" pitchFamily="34" charset="-128"/>
                <a:cs typeface="Segoe UI" panose="020B0502040204020203" pitchFamily="34" charset="0"/>
              </a:rPr>
              <a:t>グラフ電卓</a:t>
            </a:r>
            <a:r>
              <a:rPr lang="ja-JP" altLang="en-US" sz="1700">
                <a:latin typeface="Yu Gothic" panose="020B0400000000000000" pitchFamily="34" charset="-128"/>
                <a:ea typeface="Yu Gothic" panose="020B0400000000000000" pitchFamily="34" charset="-128"/>
                <a:cs typeface="Segoe UI" panose="020B0502040204020203" pitchFamily="34" charset="0"/>
              </a:rPr>
              <a:t>の活用</a:t>
            </a:r>
            <a:endParaRPr lang="en-US" altLang="ja-JP" sz="1700" dirty="0">
              <a:latin typeface="Yu Gothic" panose="020B0400000000000000" pitchFamily="34" charset="-128"/>
              <a:ea typeface="Yu Gothic" panose="020B0400000000000000" pitchFamily="34" charset="-128"/>
              <a:cs typeface="Segoe UI" panose="020B0502040204020203" pitchFamily="34" charset="0"/>
            </a:endParaRPr>
          </a:p>
          <a:p>
            <a:pPr marL="0" indent="0" algn="ctr">
              <a:buFont typeface="Arial" panose="020B0604020202020204" pitchFamily="34" charset="0"/>
              <a:buNone/>
            </a:pPr>
            <a:r>
              <a:rPr lang="en-US" altLang="ja-JP" sz="1200" b="0" dirty="0">
                <a:latin typeface="Segoe UI" panose="020B0502040204020203" pitchFamily="34" charset="0"/>
                <a:cs typeface="Segoe UI" panose="020B0502040204020203" pitchFamily="34" charset="0"/>
              </a:rPr>
              <a:t>Ruthven, 1990; </a:t>
            </a:r>
            <a:r>
              <a:rPr lang="en-US" altLang="ja-JP" sz="1200" b="0" dirty="0" err="1">
                <a:latin typeface="Segoe UI" panose="020B0502040204020203" pitchFamily="34" charset="0"/>
                <a:cs typeface="Segoe UI" panose="020B0502040204020203" pitchFamily="34" charset="0"/>
              </a:rPr>
              <a:t>Slavit</a:t>
            </a:r>
            <a:r>
              <a:rPr lang="en-US" altLang="ja-JP" sz="1200" b="0" dirty="0">
                <a:latin typeface="Segoe UI" panose="020B0502040204020203" pitchFamily="34" charset="0"/>
                <a:cs typeface="Segoe UI" panose="020B0502040204020203" pitchFamily="34" charset="0"/>
              </a:rPr>
              <a:t>, 1997</a:t>
            </a:r>
            <a:endParaRPr lang="en-US" altLang="ja-JP" sz="1700" dirty="0">
              <a:cs typeface="Segoe UI" panose="020B0502040204020203" pitchFamily="34" charset="0"/>
            </a:endParaRPr>
          </a:p>
        </p:txBody>
      </p:sp>
      <p:pic>
        <p:nvPicPr>
          <p:cNvPr id="313" name="グラフィックス 312">
            <a:extLst>
              <a:ext uri="{FF2B5EF4-FFF2-40B4-BE49-F238E27FC236}">
                <a16:creationId xmlns:a16="http://schemas.microsoft.com/office/drawing/2014/main" id="{230E4B7D-D45B-8984-7C6C-2F6077D2351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34963" y="2272570"/>
            <a:ext cx="2139796" cy="2132914"/>
          </a:xfrm>
          <a:prstGeom prst="rect">
            <a:avLst/>
          </a:prstGeom>
          <a:effectLst>
            <a:outerShdw blurRad="317500" sx="102000" sy="102000" algn="ctr" rotWithShape="0">
              <a:schemeClr val="bg2"/>
            </a:outerShdw>
          </a:effectLst>
        </p:spPr>
      </p:pic>
      <p:pic>
        <p:nvPicPr>
          <p:cNvPr id="315" name="グラフィックス 314">
            <a:extLst>
              <a:ext uri="{FF2B5EF4-FFF2-40B4-BE49-F238E27FC236}">
                <a16:creationId xmlns:a16="http://schemas.microsoft.com/office/drawing/2014/main" id="{B7D9BB8A-C56B-AD23-9DBB-E59682F1CCE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041813" y="2281412"/>
            <a:ext cx="2139794" cy="2138070"/>
          </a:xfrm>
          <a:prstGeom prst="rect">
            <a:avLst/>
          </a:prstGeom>
          <a:effectLst>
            <a:outerShdw blurRad="317500" sx="102000" sy="102000" algn="ctr" rotWithShape="0">
              <a:schemeClr val="bg2"/>
            </a:outerShdw>
          </a:effectLst>
        </p:spPr>
      </p:pic>
      <p:pic>
        <p:nvPicPr>
          <p:cNvPr id="317" name="グラフィックス 316">
            <a:extLst>
              <a:ext uri="{FF2B5EF4-FFF2-40B4-BE49-F238E27FC236}">
                <a16:creationId xmlns:a16="http://schemas.microsoft.com/office/drawing/2014/main" id="{FEDD7A81-8F54-3D50-C971-8F892FC27CC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53676" y="2281413"/>
            <a:ext cx="2138072" cy="2138070"/>
          </a:xfrm>
          <a:prstGeom prst="rect">
            <a:avLst/>
          </a:prstGeom>
          <a:effectLst>
            <a:outerShdw blurRad="317500" sx="102000" sy="102000" algn="ctr" rotWithShape="0">
              <a:schemeClr val="bg2"/>
            </a:outerShdw>
          </a:effectLst>
        </p:spPr>
      </p:pic>
      <p:cxnSp>
        <p:nvCxnSpPr>
          <p:cNvPr id="3" name="直線コネクタ 2">
            <a:extLst>
              <a:ext uri="{FF2B5EF4-FFF2-40B4-BE49-F238E27FC236}">
                <a16:creationId xmlns:a16="http://schemas.microsoft.com/office/drawing/2014/main" id="{FE0CB788-3E15-5EFB-76B6-A73C81631DB6}"/>
              </a:ext>
            </a:extLst>
          </p:cNvPr>
          <p:cNvCxnSpPr>
            <a:cxnSpLocks/>
          </p:cNvCxnSpPr>
          <p:nvPr/>
        </p:nvCxnSpPr>
        <p:spPr>
          <a:xfrm>
            <a:off x="4371099" y="2181514"/>
            <a:ext cx="0" cy="36468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EDB0BAC-6D53-5E6D-30BD-EBABFEE57A18}"/>
              </a:ext>
            </a:extLst>
          </p:cNvPr>
          <p:cNvCxnSpPr>
            <a:cxnSpLocks/>
          </p:cNvCxnSpPr>
          <p:nvPr/>
        </p:nvCxnSpPr>
        <p:spPr>
          <a:xfrm>
            <a:off x="7877903" y="2181514"/>
            <a:ext cx="0" cy="36468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3410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69</a:t>
            </a:fld>
            <a:endParaRPr kumimoji="1" lang="ja-JP" altLang="en-US"/>
          </a:p>
        </p:txBody>
      </p:sp>
      <p:pic>
        <p:nvPicPr>
          <p:cNvPr id="5" name="図 4">
            <a:extLst>
              <a:ext uri="{FF2B5EF4-FFF2-40B4-BE49-F238E27FC236}">
                <a16:creationId xmlns:a16="http://schemas.microsoft.com/office/drawing/2014/main" id="{CCBBB8D2-40D0-A96A-7761-BE36DD00BF4A}"/>
              </a:ext>
            </a:extLst>
          </p:cNvPr>
          <p:cNvPicPr>
            <a:picLocks noChangeAspect="1"/>
          </p:cNvPicPr>
          <p:nvPr/>
        </p:nvPicPr>
        <p:blipFill>
          <a:blip r:embed="rId2"/>
          <a:stretch>
            <a:fillRect/>
          </a:stretch>
        </p:blipFill>
        <p:spPr>
          <a:xfrm>
            <a:off x="1914572" y="1737784"/>
            <a:ext cx="10176208" cy="4025528"/>
          </a:xfrm>
          <a:prstGeom prst="rect">
            <a:avLst/>
          </a:prstGeom>
        </p:spPr>
      </p:pic>
      <p:pic>
        <p:nvPicPr>
          <p:cNvPr id="6" name="グラフィックス 5">
            <a:extLst>
              <a:ext uri="{FF2B5EF4-FFF2-40B4-BE49-F238E27FC236}">
                <a16:creationId xmlns:a16="http://schemas.microsoft.com/office/drawing/2014/main" id="{6B825A81-1AE3-06B9-7408-EF668CB23B9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bg2"/>
            </a:outerShdw>
          </a:effectLst>
        </p:spPr>
      </p:pic>
      <p:pic>
        <p:nvPicPr>
          <p:cNvPr id="7" name="グラフィックス 6">
            <a:extLst>
              <a:ext uri="{FF2B5EF4-FFF2-40B4-BE49-F238E27FC236}">
                <a16:creationId xmlns:a16="http://schemas.microsoft.com/office/drawing/2014/main" id="{0DB3674D-F96A-78D9-9994-B6DB047C4E0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accent2">
                <a:lumMod val="60000"/>
                <a:lumOff val="40000"/>
              </a:schemeClr>
            </a:outerShdw>
          </a:effectLst>
        </p:spPr>
      </p:pic>
      <p:pic>
        <p:nvPicPr>
          <p:cNvPr id="8" name="グラフィックス 7">
            <a:extLst>
              <a:ext uri="{FF2B5EF4-FFF2-40B4-BE49-F238E27FC236}">
                <a16:creationId xmlns:a16="http://schemas.microsoft.com/office/drawing/2014/main" id="{094E60DE-AB84-F953-4DA1-E48DA4070A6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accent2">
                <a:lumMod val="60000"/>
                <a:lumOff val="40000"/>
              </a:schemeClr>
            </a:outerShdw>
          </a:effectLst>
        </p:spPr>
      </p:pic>
      <p:sp>
        <p:nvSpPr>
          <p:cNvPr id="9" name="正方形/長方形 8">
            <a:extLst>
              <a:ext uri="{FF2B5EF4-FFF2-40B4-BE49-F238E27FC236}">
                <a16:creationId xmlns:a16="http://schemas.microsoft.com/office/drawing/2014/main" id="{7E098695-56DF-5C9F-1770-7A06C2C73721}"/>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75846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70</a:t>
            </a:fld>
            <a:endParaRPr kumimoji="1" lang="ja-JP" altLang="en-US"/>
          </a:p>
        </p:txBody>
      </p:sp>
      <p:pic>
        <p:nvPicPr>
          <p:cNvPr id="5" name="図 4">
            <a:extLst>
              <a:ext uri="{FF2B5EF4-FFF2-40B4-BE49-F238E27FC236}">
                <a16:creationId xmlns:a16="http://schemas.microsoft.com/office/drawing/2014/main" id="{D0B09530-CF82-2DBA-A310-70380347BEA9}"/>
              </a:ext>
            </a:extLst>
          </p:cNvPr>
          <p:cNvPicPr>
            <a:picLocks noChangeAspect="1"/>
          </p:cNvPicPr>
          <p:nvPr/>
        </p:nvPicPr>
        <p:blipFill>
          <a:blip r:embed="rId2"/>
          <a:stretch>
            <a:fillRect/>
          </a:stretch>
        </p:blipFill>
        <p:spPr>
          <a:xfrm>
            <a:off x="2223895" y="788895"/>
            <a:ext cx="9349407" cy="5777314"/>
          </a:xfrm>
          <a:prstGeom prst="rect">
            <a:avLst/>
          </a:prstGeom>
        </p:spPr>
      </p:pic>
      <p:pic>
        <p:nvPicPr>
          <p:cNvPr id="6" name="グラフィックス 5">
            <a:extLst>
              <a:ext uri="{FF2B5EF4-FFF2-40B4-BE49-F238E27FC236}">
                <a16:creationId xmlns:a16="http://schemas.microsoft.com/office/drawing/2014/main" id="{74BB8293-80A5-F281-8591-C1F5E723D3F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bg2"/>
            </a:outerShdw>
          </a:effectLst>
        </p:spPr>
      </p:pic>
      <p:pic>
        <p:nvPicPr>
          <p:cNvPr id="7" name="グラフィックス 6">
            <a:extLst>
              <a:ext uri="{FF2B5EF4-FFF2-40B4-BE49-F238E27FC236}">
                <a16:creationId xmlns:a16="http://schemas.microsoft.com/office/drawing/2014/main" id="{3EE3A7EA-961B-227F-F920-067467276A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accent2">
                <a:lumMod val="60000"/>
                <a:lumOff val="40000"/>
              </a:schemeClr>
            </a:outerShdw>
          </a:effectLst>
        </p:spPr>
      </p:pic>
      <p:pic>
        <p:nvPicPr>
          <p:cNvPr id="8" name="グラフィックス 7">
            <a:extLst>
              <a:ext uri="{FF2B5EF4-FFF2-40B4-BE49-F238E27FC236}">
                <a16:creationId xmlns:a16="http://schemas.microsoft.com/office/drawing/2014/main" id="{98D109FA-6217-718B-A091-C1F94735EAB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accent2">
                <a:lumMod val="60000"/>
                <a:lumOff val="40000"/>
              </a:schemeClr>
            </a:outerShdw>
          </a:effectLst>
        </p:spPr>
      </p:pic>
      <p:sp>
        <p:nvSpPr>
          <p:cNvPr id="9" name="正方形/長方形 8">
            <a:extLst>
              <a:ext uri="{FF2B5EF4-FFF2-40B4-BE49-F238E27FC236}">
                <a16:creationId xmlns:a16="http://schemas.microsoft.com/office/drawing/2014/main" id="{E737B9F4-8C2A-F5D3-4B0A-20E90238AFA4}"/>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4575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71</a:t>
            </a:fld>
            <a:endParaRPr kumimoji="1" lang="ja-JP" altLang="en-US"/>
          </a:p>
        </p:txBody>
      </p:sp>
      <p:pic>
        <p:nvPicPr>
          <p:cNvPr id="5" name="図 4">
            <a:extLst>
              <a:ext uri="{FF2B5EF4-FFF2-40B4-BE49-F238E27FC236}">
                <a16:creationId xmlns:a16="http://schemas.microsoft.com/office/drawing/2014/main" id="{1773FD8E-5A1B-9B2F-AB3C-D35579492214}"/>
              </a:ext>
            </a:extLst>
          </p:cNvPr>
          <p:cNvPicPr>
            <a:picLocks noChangeAspect="1"/>
          </p:cNvPicPr>
          <p:nvPr/>
        </p:nvPicPr>
        <p:blipFill>
          <a:blip r:embed="rId2"/>
          <a:stretch>
            <a:fillRect/>
          </a:stretch>
        </p:blipFill>
        <p:spPr>
          <a:xfrm>
            <a:off x="1975140" y="1820869"/>
            <a:ext cx="10094866" cy="4199622"/>
          </a:xfrm>
          <a:prstGeom prst="rect">
            <a:avLst/>
          </a:prstGeom>
        </p:spPr>
      </p:pic>
      <p:pic>
        <p:nvPicPr>
          <p:cNvPr id="6" name="グラフィックス 5">
            <a:extLst>
              <a:ext uri="{FF2B5EF4-FFF2-40B4-BE49-F238E27FC236}">
                <a16:creationId xmlns:a16="http://schemas.microsoft.com/office/drawing/2014/main" id="{39130600-E518-0320-0D69-C72B8D47D9A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accent2">
                <a:lumMod val="60000"/>
                <a:lumOff val="40000"/>
              </a:schemeClr>
            </a:outerShdw>
          </a:effectLst>
        </p:spPr>
      </p:pic>
      <p:pic>
        <p:nvPicPr>
          <p:cNvPr id="7" name="グラフィックス 6">
            <a:extLst>
              <a:ext uri="{FF2B5EF4-FFF2-40B4-BE49-F238E27FC236}">
                <a16:creationId xmlns:a16="http://schemas.microsoft.com/office/drawing/2014/main" id="{9CDFD5E5-5E43-898B-B39F-52A0BECBC6B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bg2"/>
            </a:outerShdw>
          </a:effectLst>
        </p:spPr>
      </p:pic>
      <p:pic>
        <p:nvPicPr>
          <p:cNvPr id="8" name="グラフィックス 7">
            <a:extLst>
              <a:ext uri="{FF2B5EF4-FFF2-40B4-BE49-F238E27FC236}">
                <a16:creationId xmlns:a16="http://schemas.microsoft.com/office/drawing/2014/main" id="{D7472AA6-A155-659C-0672-6855F7EE49B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bg2"/>
            </a:outerShdw>
          </a:effectLst>
        </p:spPr>
      </p:pic>
      <p:sp>
        <p:nvSpPr>
          <p:cNvPr id="9" name="正方形/長方形 8">
            <a:extLst>
              <a:ext uri="{FF2B5EF4-FFF2-40B4-BE49-F238E27FC236}">
                <a16:creationId xmlns:a16="http://schemas.microsoft.com/office/drawing/2014/main" id="{7AF8B90A-D282-018E-852D-272D6B62FFAF}"/>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05424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72</a:t>
            </a:fld>
            <a:endParaRPr kumimoji="1" lang="ja-JP" altLang="en-US"/>
          </a:p>
        </p:txBody>
      </p:sp>
      <p:pic>
        <p:nvPicPr>
          <p:cNvPr id="5" name="図 4">
            <a:extLst>
              <a:ext uri="{FF2B5EF4-FFF2-40B4-BE49-F238E27FC236}">
                <a16:creationId xmlns:a16="http://schemas.microsoft.com/office/drawing/2014/main" id="{8289517B-D5D0-D465-A0E0-7396BED8A680}"/>
              </a:ext>
            </a:extLst>
          </p:cNvPr>
          <p:cNvPicPr>
            <a:picLocks noChangeAspect="1"/>
          </p:cNvPicPr>
          <p:nvPr/>
        </p:nvPicPr>
        <p:blipFill>
          <a:blip r:embed="rId2"/>
          <a:stretch>
            <a:fillRect/>
          </a:stretch>
        </p:blipFill>
        <p:spPr>
          <a:xfrm>
            <a:off x="2578973" y="555297"/>
            <a:ext cx="7741306" cy="6229332"/>
          </a:xfrm>
          <a:prstGeom prst="rect">
            <a:avLst/>
          </a:prstGeom>
        </p:spPr>
      </p:pic>
      <p:pic>
        <p:nvPicPr>
          <p:cNvPr id="6" name="グラフィックス 5">
            <a:extLst>
              <a:ext uri="{FF2B5EF4-FFF2-40B4-BE49-F238E27FC236}">
                <a16:creationId xmlns:a16="http://schemas.microsoft.com/office/drawing/2014/main" id="{FBA810AB-65C7-C6EF-2623-EFD1827A904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accent2">
                <a:lumMod val="60000"/>
                <a:lumOff val="40000"/>
              </a:schemeClr>
            </a:outerShdw>
          </a:effectLst>
        </p:spPr>
      </p:pic>
      <p:pic>
        <p:nvPicPr>
          <p:cNvPr id="7" name="グラフィックス 6">
            <a:extLst>
              <a:ext uri="{FF2B5EF4-FFF2-40B4-BE49-F238E27FC236}">
                <a16:creationId xmlns:a16="http://schemas.microsoft.com/office/drawing/2014/main" id="{611FB688-D5D0-04AA-DD1C-038FA13A558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bg2"/>
            </a:outerShdw>
          </a:effectLst>
        </p:spPr>
      </p:pic>
      <p:pic>
        <p:nvPicPr>
          <p:cNvPr id="8" name="グラフィックス 7">
            <a:extLst>
              <a:ext uri="{FF2B5EF4-FFF2-40B4-BE49-F238E27FC236}">
                <a16:creationId xmlns:a16="http://schemas.microsoft.com/office/drawing/2014/main" id="{E446A43C-3217-8389-B3CE-47A6853A205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accent2">
                <a:lumMod val="60000"/>
                <a:lumOff val="40000"/>
              </a:schemeClr>
            </a:outerShdw>
          </a:effectLst>
        </p:spPr>
      </p:pic>
      <p:sp>
        <p:nvSpPr>
          <p:cNvPr id="9" name="正方形/長方形 8">
            <a:extLst>
              <a:ext uri="{FF2B5EF4-FFF2-40B4-BE49-F238E27FC236}">
                <a16:creationId xmlns:a16="http://schemas.microsoft.com/office/drawing/2014/main" id="{FBD0FF11-6A91-3CC1-0121-EC4C084CF649}"/>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85066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73</a:t>
            </a:fld>
            <a:endParaRPr kumimoji="1" lang="ja-JP" altLang="en-US"/>
          </a:p>
        </p:txBody>
      </p:sp>
      <p:pic>
        <p:nvPicPr>
          <p:cNvPr id="5" name="図 4">
            <a:extLst>
              <a:ext uri="{FF2B5EF4-FFF2-40B4-BE49-F238E27FC236}">
                <a16:creationId xmlns:a16="http://schemas.microsoft.com/office/drawing/2014/main" id="{0DF432CE-B2D6-7588-F0B3-3DF642F46A02}"/>
              </a:ext>
            </a:extLst>
          </p:cNvPr>
          <p:cNvPicPr>
            <a:picLocks noChangeAspect="1"/>
          </p:cNvPicPr>
          <p:nvPr/>
        </p:nvPicPr>
        <p:blipFill>
          <a:blip r:embed="rId2"/>
          <a:stretch>
            <a:fillRect/>
          </a:stretch>
        </p:blipFill>
        <p:spPr>
          <a:xfrm>
            <a:off x="2838450" y="465446"/>
            <a:ext cx="7022726" cy="6379318"/>
          </a:xfrm>
          <a:prstGeom prst="rect">
            <a:avLst/>
          </a:prstGeom>
        </p:spPr>
      </p:pic>
      <p:pic>
        <p:nvPicPr>
          <p:cNvPr id="6" name="グラフィックス 5">
            <a:extLst>
              <a:ext uri="{FF2B5EF4-FFF2-40B4-BE49-F238E27FC236}">
                <a16:creationId xmlns:a16="http://schemas.microsoft.com/office/drawing/2014/main" id="{5217E180-1556-659D-1F6B-8E93EF9C3DB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5484" y="3084255"/>
            <a:ext cx="1332586" cy="1332586"/>
          </a:xfrm>
          <a:prstGeom prst="rect">
            <a:avLst/>
          </a:prstGeom>
          <a:effectLst>
            <a:outerShdw blurRad="317500" sx="102000" sy="102000" algn="ctr" rotWithShape="0">
              <a:schemeClr val="bg2"/>
            </a:outerShdw>
          </a:effectLst>
        </p:spPr>
      </p:pic>
      <p:pic>
        <p:nvPicPr>
          <p:cNvPr id="7" name="グラフィックス 6">
            <a:extLst>
              <a:ext uri="{FF2B5EF4-FFF2-40B4-BE49-F238E27FC236}">
                <a16:creationId xmlns:a16="http://schemas.microsoft.com/office/drawing/2014/main" id="{18E1903F-6892-1AD3-2D3C-E4C0A3E4540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5484" y="4687905"/>
            <a:ext cx="1332586" cy="1332586"/>
          </a:xfrm>
          <a:prstGeom prst="rect">
            <a:avLst/>
          </a:prstGeom>
          <a:effectLst>
            <a:outerShdw blurRad="317500" sx="102000" sy="102000" algn="ctr" rotWithShape="0">
              <a:schemeClr val="accent2">
                <a:lumMod val="60000"/>
                <a:lumOff val="40000"/>
              </a:schemeClr>
            </a:outerShdw>
          </a:effectLst>
        </p:spPr>
      </p:pic>
      <p:pic>
        <p:nvPicPr>
          <p:cNvPr id="8" name="グラフィックス 7">
            <a:extLst>
              <a:ext uri="{FF2B5EF4-FFF2-40B4-BE49-F238E27FC236}">
                <a16:creationId xmlns:a16="http://schemas.microsoft.com/office/drawing/2014/main" id="{9D319438-D3C8-1165-3F1A-367B6DDAE95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3616" y="1467817"/>
            <a:ext cx="1491524" cy="1748503"/>
          </a:xfrm>
          <a:prstGeom prst="rect">
            <a:avLst/>
          </a:prstGeom>
          <a:effectLst>
            <a:outerShdw blurRad="317500" sx="102000" sy="102000" algn="ctr" rotWithShape="0">
              <a:schemeClr val="bg2"/>
            </a:outerShdw>
          </a:effectLst>
        </p:spPr>
      </p:pic>
      <p:sp>
        <p:nvSpPr>
          <p:cNvPr id="9" name="正方形/長方形 8">
            <a:extLst>
              <a:ext uri="{FF2B5EF4-FFF2-40B4-BE49-F238E27FC236}">
                <a16:creationId xmlns:a16="http://schemas.microsoft.com/office/drawing/2014/main" id="{7908456C-95A2-EF72-AC4B-2A94450C3506}"/>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56307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FAA35-A763-ABA9-98C9-0214EBC3F1A7}"/>
              </a:ext>
            </a:extLst>
          </p:cNvPr>
          <p:cNvSpPr>
            <a:spLocks noGrp="1"/>
          </p:cNvSpPr>
          <p:nvPr>
            <p:ph type="title"/>
          </p:nvPr>
        </p:nvSpPr>
        <p:spPr>
          <a:xfrm>
            <a:off x="318052" y="74937"/>
            <a:ext cx="11569148" cy="476559"/>
          </a:xfrm>
        </p:spPr>
        <p:txBody>
          <a:bodyPr/>
          <a:lstStyle/>
          <a:p>
            <a:r>
              <a:rPr kumimoji="1" lang="en-US" altLang="ja-JP" sz="2400" dirty="0">
                <a:latin typeface="Segoe UI" panose="020B0502040204020203" pitchFamily="34" charset="0"/>
                <a:cs typeface="Segoe UI" panose="020B0502040204020203" pitchFamily="34" charset="0"/>
              </a:rPr>
              <a:t>Appendix A</a:t>
            </a:r>
            <a:r>
              <a:rPr kumimoji="1" lang="en-US" altLang="ja-JP" dirty="0"/>
              <a:t> </a:t>
            </a:r>
            <a:r>
              <a:rPr kumimoji="1" lang="ja-JP" altLang="en-US" sz="1800" b="1" i="0" u="none" strike="noStrike" kern="1200" cap="none" spc="0" normalizeH="0" baseline="0" noProof="0">
                <a:ln>
                  <a:noFill/>
                </a:ln>
                <a:solidFill>
                  <a:srgbClr val="E7E5E6">
                    <a:lumMod val="75000"/>
                  </a:srgbClr>
                </a:solidFill>
                <a:effectLst/>
                <a:uLnTx/>
                <a:uFillTx/>
                <a:latin typeface="Segoe UI" panose="020B0502040204020203" pitchFamily="34" charset="0"/>
                <a:ea typeface="Yu Gothic" panose="020B0400000000000000" pitchFamily="34" charset="-128"/>
                <a:cs typeface="Segoe UI" panose="020B0502040204020203" pitchFamily="34" charset="0"/>
              </a:rPr>
              <a:t>テスト問題</a:t>
            </a:r>
            <a:endParaRPr kumimoji="1" lang="ja-JP" altLang="en-US"/>
          </a:p>
        </p:txBody>
      </p:sp>
      <p:sp>
        <p:nvSpPr>
          <p:cNvPr id="3" name="スライド番号プレースホルダー 2">
            <a:extLst>
              <a:ext uri="{FF2B5EF4-FFF2-40B4-BE49-F238E27FC236}">
                <a16:creationId xmlns:a16="http://schemas.microsoft.com/office/drawing/2014/main" id="{8765A02E-A702-4D76-A394-AD545B879343}"/>
              </a:ext>
            </a:extLst>
          </p:cNvPr>
          <p:cNvSpPr>
            <a:spLocks noGrp="1"/>
          </p:cNvSpPr>
          <p:nvPr>
            <p:ph type="sldNum" sz="quarter" idx="12"/>
          </p:nvPr>
        </p:nvSpPr>
        <p:spPr/>
        <p:txBody>
          <a:bodyPr/>
          <a:lstStyle/>
          <a:p>
            <a:fld id="{61F7F860-7F54-014C-9223-753273D0A5F8}" type="slidenum">
              <a:rPr kumimoji="1" lang="ja-JP" altLang="en-US" smtClean="0"/>
              <a:t>74</a:t>
            </a:fld>
            <a:endParaRPr kumimoji="1" lang="ja-JP" altLang="en-US"/>
          </a:p>
        </p:txBody>
      </p:sp>
      <p:pic>
        <p:nvPicPr>
          <p:cNvPr id="5" name="図 4">
            <a:extLst>
              <a:ext uri="{FF2B5EF4-FFF2-40B4-BE49-F238E27FC236}">
                <a16:creationId xmlns:a16="http://schemas.microsoft.com/office/drawing/2014/main" id="{5B63D8D1-7CEE-88FD-A865-CA77A2C5C06D}"/>
              </a:ext>
            </a:extLst>
          </p:cNvPr>
          <p:cNvPicPr>
            <a:picLocks noChangeAspect="1"/>
          </p:cNvPicPr>
          <p:nvPr/>
        </p:nvPicPr>
        <p:blipFill>
          <a:blip r:embed="rId3"/>
          <a:stretch>
            <a:fillRect/>
          </a:stretch>
        </p:blipFill>
        <p:spPr>
          <a:xfrm>
            <a:off x="2730872" y="418784"/>
            <a:ext cx="7484206" cy="6448380"/>
          </a:xfrm>
          <a:prstGeom prst="rect">
            <a:avLst/>
          </a:prstGeom>
        </p:spPr>
      </p:pic>
      <p:pic>
        <p:nvPicPr>
          <p:cNvPr id="6" name="グラフィックス 5">
            <a:extLst>
              <a:ext uri="{FF2B5EF4-FFF2-40B4-BE49-F238E27FC236}">
                <a16:creationId xmlns:a16="http://schemas.microsoft.com/office/drawing/2014/main" id="{53A67626-77A3-80E0-7A78-ACEC5812CC8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5484" y="3084255"/>
            <a:ext cx="1332586" cy="1332586"/>
          </a:xfrm>
          <a:prstGeom prst="rect">
            <a:avLst/>
          </a:prstGeom>
          <a:effectLst>
            <a:outerShdw blurRad="317500" sx="102000" sy="102000" algn="ctr" rotWithShape="0">
              <a:schemeClr val="accent2">
                <a:lumMod val="60000"/>
                <a:lumOff val="40000"/>
              </a:schemeClr>
            </a:outerShdw>
          </a:effectLst>
        </p:spPr>
      </p:pic>
      <p:pic>
        <p:nvPicPr>
          <p:cNvPr id="7" name="グラフィックス 6">
            <a:extLst>
              <a:ext uri="{FF2B5EF4-FFF2-40B4-BE49-F238E27FC236}">
                <a16:creationId xmlns:a16="http://schemas.microsoft.com/office/drawing/2014/main" id="{380CFDF9-E8B1-EFFE-27E1-EA54016C720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5484" y="4687905"/>
            <a:ext cx="1332586" cy="1332586"/>
          </a:xfrm>
          <a:prstGeom prst="rect">
            <a:avLst/>
          </a:prstGeom>
          <a:effectLst>
            <a:outerShdw blurRad="317500" sx="102000" sy="102000" algn="ctr" rotWithShape="0">
              <a:schemeClr val="accent2">
                <a:lumMod val="60000"/>
                <a:lumOff val="40000"/>
              </a:schemeClr>
            </a:outerShdw>
          </a:effectLst>
        </p:spPr>
      </p:pic>
      <p:pic>
        <p:nvPicPr>
          <p:cNvPr id="8" name="グラフィックス 7">
            <a:extLst>
              <a:ext uri="{FF2B5EF4-FFF2-40B4-BE49-F238E27FC236}">
                <a16:creationId xmlns:a16="http://schemas.microsoft.com/office/drawing/2014/main" id="{5F7DF8CF-193D-7A21-5B04-D6FCC269D78F}"/>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3616" y="1467817"/>
            <a:ext cx="1491524" cy="1748503"/>
          </a:xfrm>
          <a:prstGeom prst="rect">
            <a:avLst/>
          </a:prstGeom>
          <a:effectLst>
            <a:outerShdw blurRad="317500" sx="102000" sy="102000" algn="ctr" rotWithShape="0">
              <a:schemeClr val="bg2"/>
            </a:outerShdw>
          </a:effectLst>
        </p:spPr>
      </p:pic>
      <p:sp>
        <p:nvSpPr>
          <p:cNvPr id="9" name="正方形/長方形 8">
            <a:extLst>
              <a:ext uri="{FF2B5EF4-FFF2-40B4-BE49-F238E27FC236}">
                <a16:creationId xmlns:a16="http://schemas.microsoft.com/office/drawing/2014/main" id="{B76B2575-2E4B-69F1-D1E9-D123C7096FE3}"/>
              </a:ext>
            </a:extLst>
          </p:cNvPr>
          <p:cNvSpPr/>
          <p:nvPr/>
        </p:nvSpPr>
        <p:spPr>
          <a:xfrm>
            <a:off x="303684" y="60689"/>
            <a:ext cx="45719" cy="490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778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A06798AC-FBE9-E2B9-5AD0-ADFD74A46C3C}"/>
              </a:ext>
            </a:extLst>
          </p:cNvPr>
          <p:cNvSpPr txBox="1">
            <a:spLocks/>
          </p:cNvSpPr>
          <p:nvPr/>
        </p:nvSpPr>
        <p:spPr>
          <a:xfrm>
            <a:off x="3305828" y="-819733"/>
            <a:ext cx="5580341" cy="3660906"/>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192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03</a:t>
            </a:r>
            <a:endParaRPr lang="en-US" altLang="ja-JP" sz="60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7</a:t>
            </a:fld>
            <a:endParaRPr kumimoji="1" lang="ja-JP" altLang="en-US"/>
          </a:p>
        </p:txBody>
      </p:sp>
      <p:sp>
        <p:nvSpPr>
          <p:cNvPr id="3" name="コンテンツ プレースホルダー 2">
            <a:extLst>
              <a:ext uri="{FF2B5EF4-FFF2-40B4-BE49-F238E27FC236}">
                <a16:creationId xmlns:a16="http://schemas.microsoft.com/office/drawing/2014/main" id="{AC5897D3-29EE-32B6-FE73-0B7844D4D0ED}"/>
              </a:ext>
            </a:extLst>
          </p:cNvPr>
          <p:cNvSpPr txBox="1">
            <a:spLocks/>
          </p:cNvSpPr>
          <p:nvPr/>
        </p:nvSpPr>
        <p:spPr>
          <a:xfrm>
            <a:off x="838200" y="599252"/>
            <a:ext cx="10515600" cy="5742754"/>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ja-JP" altLang="en-US" sz="3200">
                <a:solidFill>
                  <a:schemeClr val="accent2"/>
                </a:solidFill>
                <a:latin typeface="Segoe UI" panose="020B0502040204020203" pitchFamily="34" charset="0"/>
                <a:ea typeface="Yu Gothic" panose="020B0400000000000000" pitchFamily="34" charset="-128"/>
                <a:cs typeface="Segoe UI" panose="020B0502040204020203" pitchFamily="34" charset="0"/>
              </a:rPr>
              <a:t>テスト活用</a:t>
            </a:r>
            <a:endParaRPr lang="en-US" altLang="ja-JP" sz="32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endParaRPr lang="en-US" altLang="ja-JP" sz="54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a:p>
            <a:pPr marL="0" indent="0" algn="ctr">
              <a:lnSpc>
                <a:spcPct val="130000"/>
              </a:lnSpc>
              <a:buFont typeface="Arial" panose="020B0604020202020204" pitchFamily="34" charset="0"/>
              <a:buNone/>
            </a:pPr>
            <a:r>
              <a:rPr lang="ja-JP" altLang="en-US" sz="1700">
                <a:latin typeface="Segoe UI" panose="020B0502040204020203" pitchFamily="34" charset="0"/>
                <a:cs typeface="Segoe UI" panose="020B0502040204020203" pitchFamily="34" charset="0"/>
              </a:rPr>
              <a:t>教育実践に加えて確認テストが実施される。</a:t>
            </a:r>
            <a:endParaRPr lang="en-US" altLang="ja-JP" sz="1700" dirty="0">
              <a:latin typeface="Segoe UI" panose="020B0502040204020203" pitchFamily="34" charset="0"/>
              <a:cs typeface="Segoe UI" panose="020B0502040204020203" pitchFamily="34" charset="0"/>
            </a:endParaRPr>
          </a:p>
          <a:p>
            <a:pPr marL="0" indent="0" algn="ctr">
              <a:lnSpc>
                <a:spcPct val="130000"/>
              </a:lnSpc>
              <a:spcBef>
                <a:spcPts val="0"/>
              </a:spcBef>
              <a:buFont typeface="Arial" panose="020B0604020202020204" pitchFamily="34" charset="0"/>
              <a:buNone/>
            </a:pPr>
            <a:r>
              <a:rPr lang="ja-JP" altLang="en-US" sz="1700">
                <a:latin typeface="Segoe UI" panose="020B0502040204020203" pitchFamily="34" charset="0"/>
                <a:cs typeface="Segoe UI" panose="020B0502040204020203" pitchFamily="34" charset="0"/>
              </a:rPr>
              <a:t>学習改善のためのテスト活用は不十分である。</a:t>
            </a:r>
            <a:endParaRPr lang="en-US" altLang="ja-JP" sz="1700" dirty="0">
              <a:latin typeface="Segoe UI" panose="020B0502040204020203" pitchFamily="34" charset="0"/>
              <a:cs typeface="Segoe UI" panose="020B0502040204020203" pitchFamily="34" charset="0"/>
            </a:endParaRPr>
          </a:p>
          <a:p>
            <a:pPr marL="0" indent="0" algn="ctr">
              <a:lnSpc>
                <a:spcPct val="130000"/>
              </a:lnSpc>
              <a:spcBef>
                <a:spcPts val="0"/>
              </a:spcBef>
              <a:buNone/>
            </a:pPr>
            <a:r>
              <a:rPr kumimoji="1" lang="ja-JP" altLang="en-US" sz="1200" b="0"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中央教育審議会</a:t>
            </a:r>
            <a:r>
              <a:rPr kumimoji="1" lang="en" altLang="ja-JP" sz="1200" b="0" i="0" u="none" strike="noStrike" kern="1200" cap="none" spc="0" normalizeH="0" baseline="0" noProof="0" dirty="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rPr>
              <a:t>, 2019</a:t>
            </a:r>
            <a:endParaRPr kumimoji="1" lang="ja-JP" altLang="en" sz="1200" b="1" i="0" u="none" strike="noStrike" kern="1200" cap="none" spc="0" normalizeH="0" baseline="0" noProof="0">
              <a:ln>
                <a:noFill/>
              </a:ln>
              <a:solidFill>
                <a:srgbClr val="595959"/>
              </a:solidFill>
              <a:effectLst/>
              <a:uLnTx/>
              <a:uFillTx/>
              <a:latin typeface="Segoe UI" panose="020B0502040204020203" pitchFamily="34" charset="0"/>
              <a:ea typeface="Yu Gothic Medium" panose="020B0400000000000000" pitchFamily="34" charset="-128"/>
              <a:cs typeface="Segoe UI" panose="020B0502040204020203" pitchFamily="34" charset="0"/>
            </a:endParaRPr>
          </a:p>
        </p:txBody>
      </p:sp>
      <p:pic>
        <p:nvPicPr>
          <p:cNvPr id="27" name="グラフィックス 26">
            <a:extLst>
              <a:ext uri="{FF2B5EF4-FFF2-40B4-BE49-F238E27FC236}">
                <a16:creationId xmlns:a16="http://schemas.microsoft.com/office/drawing/2014/main" id="{858A9BD8-4595-4367-39DA-F44F3808DE2A}"/>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80518" y="2407057"/>
            <a:ext cx="2030963" cy="2029326"/>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957648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C7E6443-6BF9-84B7-EC29-F9A176CCFD2C}"/>
              </a:ext>
            </a:extLst>
          </p:cNvPr>
          <p:cNvSpPr txBox="1">
            <a:spLocks/>
          </p:cNvSpPr>
          <p:nvPr/>
        </p:nvSpPr>
        <p:spPr>
          <a:xfrm>
            <a:off x="3305828" y="-819733"/>
            <a:ext cx="5580341" cy="3660906"/>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en-US" altLang="ja-JP" sz="19200" dirty="0">
                <a:solidFill>
                  <a:schemeClr val="bg1"/>
                </a:solidFill>
                <a:effectLst>
                  <a:outerShdw blurRad="190500" sx="102000" sy="102000" algn="ctr" rotWithShape="0">
                    <a:schemeClr val="bg2"/>
                  </a:outerShdw>
                </a:effectLst>
                <a:latin typeface="Segoe UI" panose="020B0502040204020203" pitchFamily="34" charset="0"/>
                <a:ea typeface="Yu Gothic" panose="020B0400000000000000" pitchFamily="34" charset="-128"/>
                <a:cs typeface="Segoe UI" panose="020B0502040204020203" pitchFamily="34" charset="0"/>
              </a:rPr>
              <a:t>04</a:t>
            </a:r>
            <a:endParaRPr lang="en-US" altLang="ja-JP" sz="6000" dirty="0">
              <a:solidFill>
                <a:schemeClr val="bg1"/>
              </a:solidFill>
              <a:effectLst>
                <a:outerShdw blurRad="190500" sx="102000" sy="102000" algn="ctr" rotWithShape="0">
                  <a:schemeClr val="bg2"/>
                </a:outerShdw>
              </a:effectLst>
              <a:latin typeface="Segoe UI" panose="020B0502040204020203" pitchFamily="34" charset="0"/>
              <a:cs typeface="Segoe UI" panose="020B0502040204020203" pitchFamily="34" charset="0"/>
            </a:endParaRPr>
          </a:p>
        </p:txBody>
      </p:sp>
      <p:sp>
        <p:nvSpPr>
          <p:cNvPr id="2" name="スライド番号プレースホルダー 1">
            <a:extLst>
              <a:ext uri="{FF2B5EF4-FFF2-40B4-BE49-F238E27FC236}">
                <a16:creationId xmlns:a16="http://schemas.microsoft.com/office/drawing/2014/main" id="{34D28D41-39D3-8056-AAEA-787AF97050AA}"/>
              </a:ext>
            </a:extLst>
          </p:cNvPr>
          <p:cNvSpPr>
            <a:spLocks noGrp="1"/>
          </p:cNvSpPr>
          <p:nvPr>
            <p:ph type="sldNum" sz="quarter" idx="12"/>
          </p:nvPr>
        </p:nvSpPr>
        <p:spPr/>
        <p:txBody>
          <a:bodyPr/>
          <a:lstStyle/>
          <a:p>
            <a:fld id="{61F7F860-7F54-014C-9223-753273D0A5F8}" type="slidenum">
              <a:rPr kumimoji="1" lang="ja-JP" altLang="en-US" smtClean="0"/>
              <a:t>8</a:t>
            </a:fld>
            <a:endParaRPr kumimoji="1" lang="ja-JP" altLang="en-US"/>
          </a:p>
        </p:txBody>
      </p:sp>
      <p:sp>
        <p:nvSpPr>
          <p:cNvPr id="13" name="コンテンツ プレースホルダー 2">
            <a:extLst>
              <a:ext uri="{FF2B5EF4-FFF2-40B4-BE49-F238E27FC236}">
                <a16:creationId xmlns:a16="http://schemas.microsoft.com/office/drawing/2014/main" id="{30DF4526-2F85-C485-64F2-2E2105F738E8}"/>
              </a:ext>
            </a:extLst>
          </p:cNvPr>
          <p:cNvSpPr txBox="1">
            <a:spLocks/>
          </p:cNvSpPr>
          <p:nvPr/>
        </p:nvSpPr>
        <p:spPr>
          <a:xfrm>
            <a:off x="4387848" y="1241058"/>
            <a:ext cx="3416301" cy="895230"/>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ja-JP" altLang="en-US" sz="3200">
                <a:solidFill>
                  <a:schemeClr val="accent2"/>
                </a:solidFill>
                <a:latin typeface="Segoe UI" panose="020B0502040204020203" pitchFamily="34" charset="0"/>
                <a:ea typeface="Yu Gothic" panose="020B0400000000000000" pitchFamily="34" charset="-128"/>
                <a:cs typeface="Segoe UI" panose="020B0502040204020203" pitchFamily="34" charset="0"/>
              </a:rPr>
              <a:t>認知診断モデル</a:t>
            </a:r>
            <a:endParaRPr lang="en-US" altLang="ja-JP" sz="3200" dirty="0">
              <a:solidFill>
                <a:schemeClr val="accent2"/>
              </a:solidFill>
              <a:latin typeface="Segoe UI" panose="020B0502040204020203" pitchFamily="34" charset="0"/>
              <a:ea typeface="Yu Gothic" panose="020B0400000000000000" pitchFamily="34" charset="-128"/>
              <a:cs typeface="Segoe UI" panose="020B0502040204020203" pitchFamily="34" charset="0"/>
            </a:endParaRPr>
          </a:p>
        </p:txBody>
      </p:sp>
      <p:sp>
        <p:nvSpPr>
          <p:cNvPr id="14" name="コンテンツ プレースホルダー 2">
            <a:extLst>
              <a:ext uri="{FF2B5EF4-FFF2-40B4-BE49-F238E27FC236}">
                <a16:creationId xmlns:a16="http://schemas.microsoft.com/office/drawing/2014/main" id="{D653FA98-5860-0FC8-92C7-F773DBC8FE99}"/>
              </a:ext>
            </a:extLst>
          </p:cNvPr>
          <p:cNvSpPr txBox="1">
            <a:spLocks/>
          </p:cNvSpPr>
          <p:nvPr/>
        </p:nvSpPr>
        <p:spPr>
          <a:xfrm>
            <a:off x="4387848" y="4421905"/>
            <a:ext cx="3416301" cy="895230"/>
          </a:xfrm>
          <a:prstGeom prst="rect">
            <a:avLst/>
          </a:prstGeom>
        </p:spPr>
        <p:txBody>
          <a:bodyPr anchor="ctr" anchorCtr="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400" b="1"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000" b="1"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1800" b="1"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600" b="1"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lnSpc>
                <a:spcPct val="130000"/>
              </a:lnSpc>
              <a:buNone/>
            </a:pPr>
            <a:r>
              <a:rPr lang="en-US" altLang="ja-JP" sz="2000" dirty="0">
                <a:solidFill>
                  <a:schemeClr val="accent5"/>
                </a:solidFill>
                <a:latin typeface="Segoe UI" panose="020B0502040204020203" pitchFamily="34" charset="0"/>
                <a:cs typeface="Segoe UI" panose="020B0502040204020203" pitchFamily="34" charset="0"/>
              </a:rPr>
              <a:t>CDM</a:t>
            </a:r>
            <a:br>
              <a:rPr lang="en-US" altLang="ja-JP" sz="1700" dirty="0">
                <a:latin typeface="Segoe UI" panose="020B0502040204020203" pitchFamily="34" charset="0"/>
                <a:cs typeface="Segoe UI" panose="020B0502040204020203" pitchFamily="34" charset="0"/>
              </a:rPr>
            </a:br>
            <a:r>
              <a:rPr lang="en-US" altLang="ja-JP" sz="1400" b="0" dirty="0">
                <a:latin typeface="Segoe UI" panose="020B0502040204020203" pitchFamily="34" charset="0"/>
                <a:cs typeface="Segoe UI" panose="020B0502040204020203" pitchFamily="34" charset="0"/>
              </a:rPr>
              <a:t>Cognitive Diagnosis Model</a:t>
            </a:r>
            <a:endParaRPr lang="en-US" altLang="ja-JP" sz="1700" dirty="0">
              <a:latin typeface="Segoe UI" panose="020B0502040204020203" pitchFamily="34" charset="0"/>
              <a:cs typeface="Segoe UI" panose="020B0502040204020203" pitchFamily="34" charset="0"/>
            </a:endParaRPr>
          </a:p>
        </p:txBody>
      </p:sp>
      <p:pic>
        <p:nvPicPr>
          <p:cNvPr id="6" name="グラフィックス 5">
            <a:extLst>
              <a:ext uri="{FF2B5EF4-FFF2-40B4-BE49-F238E27FC236}">
                <a16:creationId xmlns:a16="http://schemas.microsoft.com/office/drawing/2014/main" id="{9BAB9D9D-3D7F-74E4-DA03-BF9F3CF5A615}"/>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80517" y="2414953"/>
            <a:ext cx="2030964" cy="2021429"/>
          </a:xfrm>
          <a:prstGeom prst="rect">
            <a:avLst/>
          </a:prstGeom>
          <a:effectLst>
            <a:outerShdw blurRad="317500" sx="102000" sy="102000" algn="ctr" rotWithShape="0">
              <a:schemeClr val="bg2"/>
            </a:outerShdw>
          </a:effectLst>
        </p:spPr>
      </p:pic>
    </p:spTree>
    <p:extLst>
      <p:ext uri="{BB962C8B-B14F-4D97-AF65-F5344CB8AC3E}">
        <p14:creationId xmlns:p14="http://schemas.microsoft.com/office/powerpoint/2010/main" val="1584795899"/>
      </p:ext>
    </p:extLst>
  </p:cSld>
  <p:clrMapOvr>
    <a:masterClrMapping/>
  </p:clrMapOvr>
</p:sld>
</file>

<file path=ppt/theme/theme1.xml><?xml version="1.0" encoding="utf-8"?>
<a:theme xmlns:a="http://schemas.openxmlformats.org/drawingml/2006/main" name="Office テーマ">
  <a:themeElements>
    <a:clrScheme name="senior_thesis">
      <a:dk1>
        <a:srgbClr val="595959"/>
      </a:dk1>
      <a:lt1>
        <a:srgbClr val="F9F9F9"/>
      </a:lt1>
      <a:dk2>
        <a:srgbClr val="595959"/>
      </a:dk2>
      <a:lt2>
        <a:srgbClr val="E7E5E6"/>
      </a:lt2>
      <a:accent1>
        <a:srgbClr val="3A82B2"/>
      </a:accent1>
      <a:accent2>
        <a:srgbClr val="00468B"/>
      </a:accent2>
      <a:accent3>
        <a:srgbClr val="D0E6F1"/>
      </a:accent3>
      <a:accent4>
        <a:srgbClr val="0071BC"/>
      </a:accent4>
      <a:accent5>
        <a:srgbClr val="F56476"/>
      </a:accent5>
      <a:accent6>
        <a:srgbClr val="E33F6F"/>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36846</TotalTime>
  <Words>4069</Words>
  <Application>Microsoft Macintosh PowerPoint</Application>
  <PresentationFormat>ワイド画面</PresentationFormat>
  <Paragraphs>748</Paragraphs>
  <Slides>75</Slides>
  <Notes>20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75</vt:i4>
      </vt:variant>
    </vt:vector>
  </HeadingPairs>
  <TitlesOfParts>
    <vt:vector size="84" baseType="lpstr">
      <vt:lpstr>HiraMinProN-W3-Identity-H</vt:lpstr>
      <vt:lpstr>TeXGyreTermesX</vt:lpstr>
      <vt:lpstr>Yu Gothic</vt:lpstr>
      <vt:lpstr>Yu Gothic</vt:lpstr>
      <vt:lpstr>Yu Gothic Medium</vt:lpstr>
      <vt:lpstr>Arial</vt:lpstr>
      <vt:lpstr>Cambria Math</vt:lpstr>
      <vt:lpstr>Segoe UI</vt:lpstr>
      <vt:lpstr>Office テーマ</vt:lpstr>
      <vt:lpstr>中学数学の関数領域における 縦断的認知診断モデルの適用</vt:lpstr>
      <vt:lpstr>PowerPoint プレゼンテーション</vt:lpstr>
      <vt:lpstr>問題と目的  Introduction</vt:lpstr>
      <vt:lpstr>問題 Problems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目的 Purpose</vt:lpstr>
      <vt:lpstr>PowerPoint プレゼンテーション</vt:lpstr>
      <vt:lpstr>目的 Purpose</vt:lpstr>
      <vt:lpstr>認知診断モデル  Cognitive Diagnosis Model</vt:lpstr>
      <vt:lpstr>PowerPoint プレゼンテーション</vt:lpstr>
      <vt:lpstr>DINAモデル Deterministic Input Noisy AND-Gate Model</vt:lpstr>
      <vt:lpstr>HO-DINAモデル Higher Order DINA Model</vt:lpstr>
      <vt:lpstr>縦断的HO-DINAモデル Longitudinal HO-DINA Model</vt:lpstr>
      <vt:lpstr>予備的検討  Preliminary Investigation</vt:lpstr>
      <vt:lpstr>PowerPoint プレゼンテーション</vt:lpstr>
      <vt:lpstr>目的 Purpose</vt:lpstr>
      <vt:lpstr>方法 Method</vt:lpstr>
      <vt:lpstr>PowerPoint プレゼンテーション</vt:lpstr>
      <vt:lpstr>方法 Method</vt:lpstr>
      <vt:lpstr>PowerPoint プレゼンテーション</vt:lpstr>
      <vt:lpstr>PowerPoint プレゼンテーション</vt:lpstr>
      <vt:lpstr>PowerPoint プレゼンテーション</vt:lpstr>
      <vt:lpstr>結果 Result</vt:lpstr>
      <vt:lpstr>研 究 1  Study 1</vt:lpstr>
      <vt:lpstr>PowerPoint プレゼンテーション</vt:lpstr>
      <vt:lpstr>目的 Purpose</vt:lpstr>
      <vt:lpstr>PowerPoint プレゼンテーション</vt:lpstr>
      <vt:lpstr>方法 Method</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結果・考察 Result / Discussion</vt:lpstr>
      <vt:lpstr>研 究 2  Study 2</vt:lpstr>
      <vt:lpstr>PowerPoint プレゼンテーション</vt:lpstr>
      <vt:lpstr>目的 Purpose</vt:lpstr>
      <vt:lpstr>PowerPoint プレゼンテーション</vt:lpstr>
      <vt:lpstr>方法 Method</vt:lpstr>
      <vt:lpstr>PowerPoint プレゼンテーション</vt:lpstr>
      <vt:lpstr>PowerPoint プレゼンテーション</vt:lpstr>
      <vt:lpstr>PowerPoint プレゼンテーション</vt:lpstr>
      <vt:lpstr>結果・考察 Result / Discussion</vt:lpstr>
      <vt:lpstr>総合考察  General Discussion</vt:lpstr>
      <vt:lpstr>PowerPoint プレゼンテーション</vt:lpstr>
      <vt:lpstr>総合考察 General Discussion</vt:lpstr>
      <vt:lpstr>PowerPoint プレゼンテーション</vt:lpstr>
      <vt:lpstr>PowerPoint プレゼンテーション</vt:lpstr>
      <vt:lpstr>総合考察 General Discussion</vt:lpstr>
      <vt:lpstr>PowerPoint プレゼンテーション</vt:lpstr>
      <vt:lpstr>総合考察 General Discussion</vt:lpstr>
      <vt:lpstr>引用文献 References</vt:lpstr>
      <vt:lpstr>PowerPoint プレゼンテーション</vt:lpstr>
      <vt:lpstr>付録  Appendix</vt:lpstr>
      <vt:lpstr>Appendix A　テスト問題</vt:lpstr>
      <vt:lpstr>Appendix A テスト問題</vt:lpstr>
      <vt:lpstr>Appendix A テスト問題</vt:lpstr>
      <vt:lpstr>Appendix A テスト問題</vt:lpstr>
      <vt:lpstr>Appendix A テスト問題</vt:lpstr>
      <vt:lpstr>Appendix A テスト問題</vt:lpstr>
      <vt:lpstr>Appendix A テスト問題</vt:lpstr>
      <vt:lpstr>Appendix A テスト問題</vt:lpstr>
      <vt:lpstr>Appendix A テスト問題</vt:lpstr>
      <vt:lpstr>Appendix A テスト問題</vt:lpstr>
      <vt:lpstr>Appendix A テスト問題</vt:lpstr>
      <vt:lpstr>Appendix A テスト問題</vt:lpstr>
      <vt:lpstr>Appendix A テスト問題</vt:lpstr>
      <vt:lpstr>Appendix A テスト問題</vt:lpstr>
      <vt:lpstr>Appendix A テスト問題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小島　楓</dc:creator>
  <cp:lastModifiedBy>小島　楓</cp:lastModifiedBy>
  <cp:revision>112</cp:revision>
  <dcterms:created xsi:type="dcterms:W3CDTF">2022-12-20T00:25:19Z</dcterms:created>
  <dcterms:modified xsi:type="dcterms:W3CDTF">2023-01-18T00:17:43Z</dcterms:modified>
</cp:coreProperties>
</file>